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«Живая азбука» И. Гамазковой и Е. Григорьевой
</a:t>
            </a:r>
            <a:endParaRPr lang="en-US" sz="2262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рифмы и игра помогают детям полюбить чтение.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«Живая азбука» помогает первокласснику начать читать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книга удачно подходит для первого года обучения: в ней короткие тексты, понятные слова и яркие образы. Ребёнок не просто запоминает буквы, а слышит звуки, замечает рифму и учится читать с интересом.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как весёлая игра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здесь связана с ярким словом и забавным образом, поэтому ребёнок быстрее её узнаёт. Короткие строки легко читать вслух, не теряя ритм и настроение.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снимает страх перед буквами и делает знакомство с ними лёгким. Буква кажется не учебным знаком, а маленьким героем, который умеет удивлять и запоминаться.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книге не выглядят сухо и однообразно: они включены в яркие, понятные детям ситуации. Благодаря этому страница сразу вызывает интерес.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напоминают животных, предметы и движения, поэтому буква легко связывается с реальным миром. Ребёнок видит, что знак может быть частью истории.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создаёт ощущение, что буквы действительно «оживают». Для младшего школьника это особенно важно: учёба становится наглядной, тёплой и запоминающейся.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азбука называется «живой»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Стихотворные строки в книге короткие и звучные, поэтому их удобно читать без усталости. Простая рифма помогает быстро уловить мелодию текста и удержать его в памяти.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стихи легко произносить хором, по очереди и даже наизусть. Это делает чтение живым и уверенным, а ребёнку помогает тренировать слух, память и чёткую речь.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стихи, которые легко повторять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слово идут рядом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сразу соединяется с конкретным словом-примером. Ребёнок видит не абстрактный знак, а часть знакомого и осмысленного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становится понятнее, что буква нужна для чтения и письма, а не существует отдельно. Это помогает увидеть связь между звуком, знаком и значением.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встречается в слове, её легче услышать и узнать. У первоклассника постепенно появляется привычка замечать, с какой буквы начинается слово и как оно звучит.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поддерживает первые шаги в чтении. Он делает обучение более ясным, потому что каждый новый знак сразу получает место в знакомом речевом опыте.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образы помогают запоминать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делают буквы похожими на маленьких персонажей с характером. У них бывают необычные позы, смешные роли и короткие «приключения», которые сразу привлекают внимание.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в таком случае идёт не только через зрение, но и через впечатление. Ребёнок лучше удерживает в памяти то, что вызвало улыбку и живой отклик.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чтение вслух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 удобно читать вслух с интонацией. Ребёнок учится выделять голосом важные слова и передавать настроение текста.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помогают лучше вслушиваться в речь. Это поддерживает умение различать звучание слов и замечать сходство между ними.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внимание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 облегчают запоминание строк. Поэтому стихотворение быстро остаётся в памяти и уверенно воспроизводится снова.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ребёнок тренирует произношение и учится слышать ударение. Это помогает говорить яснее и читать более уверенно.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речь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узнавать буквы, читать по слогам и замечать звуки в словах. Она особенно полезна на старте обучения, когда важно соединить букву, звук и смысл.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чтения, развивается словарный запас и внимание к речи. Короткие тексты удобно разбирать вместе со взрослым, а потом пробовать читать самостоятельно.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развивает «Живая азбука»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первоклассникам интересно читать такую азбуку
</a:t>
            </a:r>
            <a:endParaRPr lang="en-US" sz="1716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короткий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устаёт от длинных объяснений. Он быстро входит в чтение и сразу понимает, что страницу можно прочитать до конца.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улыбка и запоминание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образ помогает связать букву со словом и рифмой. Так материал запоминается легче и остаётся в памяти дольше.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желание вернуться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страница хочется перечитывать снова. Учёба превращается в игру, где каждая буква открывается как маленькое открытие.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ребёнку увидеть букву не отдельно, а в знакомом образе. Тогда стихотворение читается легче, потому что смысл открывается почти с первого взгляда. Иллюстрация подсказывает, на что смотреть и что запомнить.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сразу становится заметной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превращается в подсказку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текстом есть яркий рисунок, первокласснику проще связать слово, звук и образ. Глаза быстро находят главное, а память удерживает не только букву, но и смешную деталь на странице. Так чтение становится увереннее.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иллюстрация помогает прочитать стихотворение
</a:t>
            </a:r>
            <a:endParaRPr lang="en-US" sz="17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88" y="1594171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237" y="3955771"/>
            <a:ext cx="2808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детских азбук в книге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не просто перечисляет буквы, а ведёт ребёнка по коротким стихам. В такой форме учебный материал воспринимается мягко и без скучного перечисления правил.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текст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получает свой яркий облик, поэтому книга запоминается не только по тексту. Образ помогает ребёнку быстрее узнать букву и связать её с конкретным словом.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образ вместе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ритм, простые слова и игра с рифмой делают чтение понятным первокласснику. Ребёнок не устаёт и охотнее возвращается к знакомым страницам.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для младшего школьника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рифмы и маленькие открытия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ребёнок замечает, что буква и звук связаны, но не всегда совпадают один к одному. Это помогает внимательнее слушать слово и сравнивать его звучание с написанием.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повторение делают речь особенно звучной. Первоклассник начинает слышать, как слова перекликаются между собой, и с интересом открывает для себя игру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буква сразу привлекает внимание и не теряется среди других деталей. Ребёнок быстро понимает, какая буква сегодня главная, и легче сосредотачивается на ней.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не перегружает страницу и даёт возможность прочитать всё до конца без усталости. Для первоклассника это особенно важно: он успевает заметить и букву, и слово, и рифму.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 помогает связать чтение с картинкой и смыслом. Благодаря этому страница запоминается целиком, а буква перестаёт быть просто знаком на бумаге.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 странице азбуки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Взрослый читает стихотворение вслух, а ребёнок следит за буквой и повторяет знакомые слова. Так чтение превращается в совместную игру и помогает не терять интерес.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Дома удобно возвращаться к любимым страницам и читать их снова. Ребёнок начинает узнавать буквы сам, а взрослый поддерживает первые шаги к самостоятельному чтению.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 семейного чтения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стихи подходят для начала урока и быстро настраивают класс на работу. Они создают спокойную и доброжелательную атмосферу.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книга нужна на уроке чтения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Материал удобно использовать при повторении букв, потому что каждая страница связана с конкретным образом и словом-примером.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Тексты помогают работать со звуками, рифмой и ударением. Ребёнок учится слышать, как звучит слово, а не только видеть его написание.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Книга полезна и на уроках развития речи, потому что побуждает говорить о прочитанном, объяснять образ и подбирать слова по 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тон без трудных тем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легко и дружелюбно, поэтому ребёнок не боится страницы. В них есть движение, шутка и живое настроение, которое сразу вызывает улыбку.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тяжёлых тем делает чтение спокойным и радостным. Первоклассник сосредотачивается на буквах и словах, а не на сложном сюжете, и поэтому читает охотнее.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«Живая азбука» кроме букв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детали на странице: форму буквы, рисунок, рифмующееся слово. Такие маленькие открытия тренируют внимание и делают чтение более осознанным.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удобно читать вслух, поэтому ребёнок слышит ритм, ударение и повтор звуков. Это помогает дослушивать стихотворение до конца и лучше понимать его звучание.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показывает, что слова могут быть похожими по звучанию и при этом менять смысл. Так у ребёнка появляется первое ощущение богатства и гибкости языка.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языка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чтение похоже на игру, оно вызывает радость и желание вернуться к знакомой странице. Именно так складывается тёплое отношение к книге и к чтению.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книге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книги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Алфавит, звук и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буквы не просто называются, а звучат, рифмуются и запоминаются вместе со словом. Ребёнок слышит, как язык умеет играть, и легче замечает связь между звуком и знаком.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игра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и короткий текст помогают удержать внимание и быстро вспомнить прочитанное. Благодаря игре и повторению каждая буква превращается в маленькое открытие, а не в скучное задание.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 которым хочется возвращаться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«Живая азбука» показывает первокласснику, что буквы могут быть весёлыми, понятными и близкими. Книга помогает учиться, слушать, читать и с интересом открывать мир слова.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2026-05-24T00:13:24Z</dcterms:created>
  <dcterms:modified xsi:type="dcterms:W3CDTF">2026-05-24T00:13:24Z</dcterms:modified>
</cp:coreProperties>
</file>