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поговорки и загадки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метко, ярко и с умом.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короткие народные тексты дошли до нас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запоминали на слух, повторяли в семье и бережно передавали дальше. Так простые слова стали частью живой народной памяти и до сих пор помогают говорить точно, образно и интересно.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пословица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— это короткое народное выражение с завершённой мыслью. Она обычно даёт совет, учит жизни или помогает сделать важный вывод.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часто говорят о труде, учёбе, дружбе и честности. Их смысл понятен многим людям, даже если слова очень короткие.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легко запоминаются, потому что они звучат ритмично, ясно и точно. Например: «Без труда не вытащишь и рыбку из пруда».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поговорка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— это короткое образное выражение, которое делает речь живой и выразительной. Оно помогает показать настроение, удивление или шутку.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пословицы, поговорка не содержит прямого назидания. Она чаще рисует яркий образ и звучит очень разговорно.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легко узнать в речи: «как снег на голову», «семь пятниц на неделе», «держи ухо востро». Они сразу оживляют разговор.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поговорка: не одно и то же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всегда несёт законченный смысл. В ней есть совет, правило или вывод, который можно применить в жизни и в учёбе.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Поговорка, наоборот, не поучает прямо. Она добавляет речи краски, помогает выразить удивление, оценку или шутливое отношение к событию.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украшает речь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живут долго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говорят о вещах, которые важны всегда: о труде, доброте, терпении и честности. Такие слова подходят и для школы, и для дома, и для двора.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короткие, но в них много смысла. Поэтому их удобно запоминать и легко использовать в нужный момент.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пословица помогает быстро понять чужую мысль и самому сказать ясно. Это особенно полезно, когда нужно объяснить своё мнение спокойно и точно.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выражения переживают века, потому что звучат просто, но очень точно. Люди снова и снова узнают в них свои ситуации и чувства.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00" y="1581400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888" y="2665625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о труде и учёбе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важна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напоминают, что знания не появляются сами собой. Чтобы научиться чему-то новому, нужно слушать, стараться и не лениться.
</a:t>
            </a:r>
            <a:endParaRPr lang="en-US" sz="1614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приносит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6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труд всегда ценится высоко. Они учат: если работать терпеливо и аккуратно, обязательно получится хороший результат.
</a:t>
            </a:r>
            <a:endParaRPr lang="en-US" sz="1689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Старательность даёт рост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пословицы помогают понять, что успех растёт из маленьких усилий. Даже одно старание сегодня может стать большим умением завтра.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21" y="1486901"/>
            <a:ext cx="543900" cy="435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100" y="1441586"/>
            <a:ext cx="525900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77" y="1486976"/>
            <a:ext cx="543900" cy="4351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о дружбе и добре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проверяется в трудный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учат замечать, кто готов поддержать, когда непросто. Настоящий друг не исчезает при первых трудностях.
</a:t>
            </a:r>
            <a:endParaRPr lang="en-US" sz="1791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делает людей ближе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выражениях доброта ценится очень высоко. Она помогает мириться, помогать друг другу и не обижать по пустякам.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лучше случайной компании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напоминают: надёжный старый друг часто дороже новых знакомых. С ним спокойно, честно и по-настоящему тепло.
</a:t>
            </a:r>
            <a:endParaRPr lang="en-US" sz="171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пословицу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найти скрытый смысл короткого народного выражения.
</a:t>
            </a:r>
            <a:endParaRPr lang="en-US" sz="150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прячет ответ в подсказках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не называет предмет сразу. Она описывает его так, чтобы слушатель сам догадался, о чём идёт речь, и почувствовал маленькую радость открытия.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не называют прямо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Подсказками могут быть цвет, форма, звук, движение или сравнение. Чем внимательнее читаешь, тем легче заметить нужный признак и найти ответ.
</a:t>
            </a:r>
            <a:endParaRPr lang="en-US" sz="1712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подсказывают ответ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загадки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слушает загадку и замечает, какие слова в ней особенно важны. Так тренируется внимание к цвету, форме, действию и звучанию предмета.
</a:t>
            </a:r>
            <a:endParaRPr lang="en-US" sz="1598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сравнить подсказки и выбрать подходящий ответ. В этот момент работает память, а сравнение признаков превращается в маленькое открытие.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разгадки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найден, появляется радость и желание попробовать ещё раз. Именно поэтому загадка делает урок похожим на игру и помогает думать с интересом.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загадки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загадки о природе: о солнце, дожде, снегe, радуге и временах года. Они помогают увидеть, как меняется мир вокруг нас и как живёт каждый день.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загадки о животных. В них звери узнаются по повадкам: кто-то прыгает, кто-то колется, кто-то прячется. Такие строки легко представить и весело отгадывать.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загадки о предметах. Здесь могут быть книга, карандаш, стол или часы. Предмет описывают по форме, цвету, звуку или тому, как он используется.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загадки о школьных вещах. Они особенно близки ученикам, потому что рядом лежат в портфеле, на парте или на полке. Отвечать на них проще и интереснее.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разгадывать загадку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 внимательного чтения к точному ответу.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загадках солнце, ветер, снег и дождь ведут себя как живые герои. Благодаря этому дети легко замечают, как природа движется, меняется и удивляет.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упоминаются времена года, облака, радуга и утро с вечером. Эти образы помогают представить знакомые картины так, будто они нарисованы волшебной кисточкой.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загадки учат смотреть вокруг внимательнее: замечать свет, тень, холод, тепло и звук. Тогда обычное явление становится интересным и даже немного сказочным.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природе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животных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в загадке часто угадывается по движению и привычкам: прыгает, летает, рычит, прячется или колется. По таким словам легко представить нужного зверя.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ёж, заяц, медведь, лиса и сова. Эти животные знакомы детям, поэтому отгадка получается понятной и сразу вызывает улыбку.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интересно, когда подсказка звучит с юмором или небольшим обманом. Тогда нужно быть очень внимательным и не спешить с первым ответом.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язык в ярких образах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будто движутся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загадках слова часто бегут, летят, сверкают и прячутся. Из-за этого короткая фраза сразу оживает, а в голове появляется яркая картинка.
</a:t>
            </a:r>
            <a:endParaRPr lang="en-US" sz="141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рифма помогают словам звучать чётко и дружно. Такая речь запоминается почти сама, как весёлая считалка, которую хочется повторить ещё раз.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вместо длинного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любит говорить метко: вместо длинного рассказа она даёт короткий образ. Одно удачное сравнение помогает представить предмет, человека или событие намного быстрее.
</a:t>
            </a:r>
            <a:endParaRPr lang="en-US" sz="133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загадки в речи школьника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помогает быстро сделать вывод и не говорить лишнего. Она подходит, когда нужно коротко объяснить правило, совет или важную мысль на уроке.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помогает начать разговор и разбудить интерес класса. Пока дети ищут ответ, они внимательно слушают, сравнивают признаки и думают без спешки.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делают речь точнее. Вместо длинных объяснений можно выбрать яркое выражение, которое сразу передаёт смысл и звучит живо, как маленькая игра словами.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пользоваться ими уместно, речь становится не только красивой, но и дружелюбной. В ней появляется улыбка, а слушать такого ученика намного приятнее.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игра в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алгоритм, который помогает работать с пословицами и загадками на уроке.
</a:t>
            </a:r>
            <a:endParaRPr lang="en-US" sz="165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известных примеров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совет
</a:t>
            </a:r>
            <a:pPr algn="ctr" indent="0" marL="0">
              <a:lnSpc>
                <a:spcPct val="100000"/>
              </a:lnSpc>
              <a:buNone/>
            </a:pPr>
            <a:r>
              <a:rPr lang="en-US" sz="15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«Век живи — век учись» напоминает, что учиться можно всю жизнь. В ней коротко и ясно сказано о ценности знаний и любопытства.
</a:t>
            </a:r>
            <a:endParaRPr lang="en-US" sz="1543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«Слово не воробей» учит не говорить необдуманно. Сказанное слово уже не вернуть, поэтому важно думать, прежде чем отвечать.
</a:t>
            </a:r>
            <a:endParaRPr lang="en-US" sz="1515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Загадка-непоседа
</a:t>
            </a:r>
            <a:pPr algn="ctr" indent="0" marL="0">
              <a:lnSpc>
                <a:spcPct val="100000"/>
              </a:lnSpc>
              <a:buNone/>
            </a:pPr>
            <a:r>
              <a:rPr lang="en-US" sz="15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«Без окон, без дверей, полна горница людей» звучит загадочно и смешно. Ответ — огурец: он спрятан внутри, как будто в маленькой комнатке.
</a:t>
            </a:r>
            <a:endParaRPr lang="en-US" sz="1540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находка
</a:t>
            </a:r>
            <a:pPr algn="ctr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примеры показывают, что короткая фраза может быть и мудрой, и шутливой. В нескольких словах народ умеет сказать очень многое.
</a:t>
            </a:r>
            <a:endParaRPr lang="en-US" sz="149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метко, по-народному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поговорки и загадки делают русский язык живым и понятным. Они учат думать, замечать главное и говорить красиво, а ещё дарят радость от точного слова.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2026-05-24T01:51:44Z</dcterms:created>
  <dcterms:modified xsi:type="dcterms:W3CDTF">2026-05-24T01:51:44Z</dcterms:modified>
</cp:coreProperties>
</file>