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Майков «Колыбельная»: стихотворение о маминой ласке и спокойном сне
</a:t>
            </a:r>
            <a:endParaRPr lang="en-US" sz="1907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стихотворение о маминой любви, уюте и добром сне.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 Майков и колыбельная песня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 Николаевич Майков — русский поэт XIX века, который умел говорить о простых и тёплых вещах. «Колыбельная» напоминает ласковую песню для малыша: она убаюкивает, успокаивает и создаёт чувство защищённости.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800" y="1490720"/>
            <a:ext cx="54495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36980"/>
            <a:ext cx="792600" cy="63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стихотворения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особенно заметен тихий вечер, когда всё вокруг становится спокойнее. Это время мягкого света, тишины и ожидания сна, поэтому строки звучат почти как шёпот.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Ласка мамы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чувство в стихотворении — материнская нежность. Мама не просто рядом: её забота помогает ребёнку чувствовать себя в безопасности и спокойно закрывать глаза.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 и сон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 становится центром домашнего уюта. Рядом с ней ребёнок постепенно успокаивается, а сон в произведении выглядит не страшным, а добрым и тёплым, как одеяло.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«Колыбельной» звучат мягко и плавно. Они не торопят, а будто покачивают, как руки, которые убаюкивают малыша перед сном.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мамы в стихотворении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добрый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в стихотворении показана как человек, который приносит тепло и спокойствие. Её присутствие сразу делает комнату уютной и помогает ребёнку забыть о тревоге.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ласка похожа на невидимую защиту. Рядом с такой мамой ночь уже не кажется страшной, потому что ребёнок чувствует заботу и уверенность.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именно голос мамы. Он звучит мягко и ровно, словно убаюкивает вместе со стихами и помогает ребёнку медленно погружаться в сон.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мамы связан с тихой комнатой, мягким светом и колыбелью. Вместе эти детали создают картину вечера, в котором всё готово ко сну.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колыбельная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читается спокойно и ровно, без резких остановок. Такой ритм напоминает покачивание колыбели и помогает почувствовать медленное, мягкое движение.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небольшие паузы, как в настоящей песне перед сном. Они дают время услышать тишину и делают чтение ещё более убаюкивающим.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звуков и похожих слов делают строки певучими. Из-за этого стихотворение легко слушать, а его настроение кажется очень нежным и домашним.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стихотворение звучит так, будто его можно тихо напеть. Поэтому оно похоже не просто на текст, а на настоящую колыбельную песню для малыша.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создают ощущение тишины
</a:t>
            </a:r>
            <a:endParaRPr lang="en-US" sz="2595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00" y="2082203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сне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особенно важны слова, которые связаны со сном и отдыхом. Они сразу настраивают на покой и помогают почувствовать, что пора закрывать глаза.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55108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ночи и вечернем времени делают картину тихой и мягкой. Ночь здесь не пугает, а кажется доброй и спокойной, почти сказочной.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29816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света в стихотворении не яркие и не резкие. Они напоминают о тихом вечере, когда в комнате тепло, спокойно и очень уютно.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804559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Подобранные слова звучат нежно и просто. Благодаря этому текст легко понять, а его настроение становится близким и приятным даже маленькому читателю.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в стихотворении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 звёзды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уже темнеет, и на небе зажигаются звёзды. Эта картина не тревожит, а успокаивает: вечер словно накрывает дом мягким покрывалом. Внутри — тишина, тепло и готовность ко сну.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всё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тёплом доме слышен только тихий голос мамы. Комната кажется очень уютной, потому что в ней нет суеты и громких звуков. Даже вечерняя темнота здесь выглядит доброй и мирной.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как часть уюта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природа у Майкова не отделена от человека. Она тихо стоит рядом с домом, будто охраняет сон ребёнка. Поэтому звёздное небо в стихотворении становится частью домашнего покоя.
</a:t>
            </a:r>
            <a:endParaRPr lang="en-US" sz="13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чувство защиты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наступает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заканчивается, и всё вокруг становится тише. Это первый знак того, что пора отдыхать и готовиться ко сну.
</a:t>
            </a:r>
            <a:endParaRPr lang="en-US" sz="1296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чувствует присутствие заботливого взрослого. Мама создаёт ощущение тепла и защищённости, поэтому тревога быстро уходит.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приходит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ласковый голос и всё вокруг тихо, малыш легко засыпает. Сон в стихотворении выглядит добрым и безопасным.
</a:t>
            </a:r>
            <a:endParaRPr lang="en-US" sz="1117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хранит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словно оберегает ребёнка от ночной темноты. В финале остаются тишина, уверенность и уютный отдых.
</a:t>
            </a:r>
            <a:endParaRPr lang="en-US" sz="12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спокойное настроение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вечер, звук и образы превращаются в ощущение уюта и сна.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646" y="1534738"/>
            <a:ext cx="634297" cy="6342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750" y="2671675"/>
            <a:ext cx="723300" cy="57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289" y="3785183"/>
            <a:ext cx="555010" cy="6342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ласковые слова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звуки делают стихотворение похожим на песню. Они помогают запомнить строки и создают мягкое покачивание, как будто колыбель движется сама.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 звучат по-домашнему и очень тепло. Они показывают близость между мамой и ребёнком, а также делают речь нежной и доверительной.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уменьшительным и добрым словам стихотворение звучит особенно ласково. Оно не торопится и не спорит с тишиной, а тихо убаюкивает.
</a:t>
            </a:r>
            <a:endParaRPr lang="en-US" sz="14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23" y="701100"/>
            <a:ext cx="381325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1661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20000" y="1286225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небольшое по объёму, поэтому ребёнок не устает при чтении. Короткие строки легко держать в памяти, а их порядок быстро становится понятным и привычным.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20000" y="246881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Майков выбирает простые и знакомые слова, которые легко представить: дом, сон, тишина, мама. Когда смысл понятен сразу, стихотворение запоминается быстрее и без лишних усилий.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320000" y="365140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ритм делает текст похожим на тихую песенку. Строки как будто сами покачиваются, поэтому их удобно повторять вслух и запоминать почти играючи.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1821–1897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годы жизни Аполлона Майкова, поэта, чья лирика умеет передавать тихую нежность и домашний покой.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годы напоминают, что стихотворение создано в XIX веке и опирается на традицию спокойной семейной лирики, близкой и понятной детям.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Аполлоне Н. Майкове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Аполлона Майкова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речи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говорит простыми словами, чтобы смысл был понятен сразу. Благодаря этому стихотворение легко читать детям, а его настроение становится особенно тёплым и близким.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образы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резких картин и громких выражений. Вместо этого появляются спокойные, ласковые образы, которые помогают почувствовать вечерний уют и заботу.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деталей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в стихотворении выбрана не случайно: она помогает увидеть тихую комнату, сон и материнскую ласку. Именно точность делает текст выразительным.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без сложностей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Майков показывает, что красивое стихотворение не обязательно должно быть трудным. Иногда самые простые слова звучат особенно сильно, если они передают добро и любовь.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жила колыбельная в русской семье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у детской кроватки
</a:t>
            </a:r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 доме становилось тише, и взрослые начинали петь негромко и размеренно. Колыбельная звучала рядом с детской кроваткой, пока малыш слушал знакомый голос и постепенно успокаивался. Так обычный вечер превращался в тёплый семейный ритуал.
</a:t>
            </a:r>
            <a:endParaRPr lang="en-US" sz="1263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Переходя от старших к младшим
</a:t>
            </a:r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не записывали в учебники, а передавали из уст в уста. Их знали мамы, бабушки и старшие сёстры, поэтому каждая колыбельная жила в семье долго и по-своему. В ней сохранялись любовь, добрые пожелания и память о доме.
</a:t>
            </a:r>
            <a:endParaRPr lang="en-US" sz="1263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народной песни к стихотворению
</a:t>
            </a:r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Майкова продолжает этот домашний обычай. Оно напоминает настоящую колыбельную, которую можно не только петь, но и тихо читать перед сном, словно кто-то бережно склоняется над ребёнком.
</a:t>
            </a:r>
            <a:endParaRPr lang="en-US" sz="12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становится похожим на песню
</a:t>
            </a:r>
            <a:endParaRPr lang="en-US" sz="2250" dirty="0"/>
          </a:p>
        </p:txBody>
      </p:sp>
      <p:sp>
        <p:nvSpPr>
          <p:cNvPr id="9" name="Text 2"/>
          <p:cNvSpPr txBox="1"/>
          <p:nvPr/>
        </p:nvSpPr>
        <p:spPr>
          <a:xfrm>
            <a:off x="863302" y="2119694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Сюжета почти нет, и это важно: внимание сразу переносится на спокойный вечер. Тишина становится началом убаюкивающего настроения.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6600" y="2113300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повторяется ритм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интонации движутся ровно и плавно. Такой повторяемый ритм помогает почувствовать покачивание колыбели, даже если стихотворение просто читают.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69912" y="2080925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напевность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читается медленно, он звучит как тихая песенка. Именно поэтому название «Колыбельная» кажется очень точным и естественным.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88" y="1490720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375" y="3174770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1388" y="1490720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1388" y="3174770"/>
            <a:ext cx="635775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любовь в стихотворении показана как сила, которая сразу успокаивает. Ребёнок чувствует себя защищённым, потому что рядом добрый и заботливый взрослый.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сон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 стихотворении выглядит не как что-то страшное или неизвестное, а как приятный отдых. Он приходит легко, когда вокруг царят доверие и тишина.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произведении — это место тепла и безопасности. Здесь ночь не пугает, а становится частью тихого вечера, когда можно спокойно отдыхать.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и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текста проста и очень важна: забота взрослых помогает ребёнку чувствовать мир безопасным. Тогда даже ночь кажется доброй и совсем не тревожной.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связаны с произведением
</a:t>
            </a:r>
            <a:endParaRPr lang="en-US" sz="2475" dirty="0"/>
          </a:p>
        </p:txBody>
      </p:sp>
      <p:sp>
        <p:nvSpPr>
          <p:cNvPr id="11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280438" y="1119591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лучше всего передают настроение стихотворения. Они помогают представить вечер, в котором ничто не мешает отдыху, а каждый звук становится мягким и спокойным.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01596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 дом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мамы и дома создают ощущение защиты. Ребёнок не один, рядом есть тепло, забота и привычный уют, который так важен перед сном.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75149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подушка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 тексте связан с отдыхом, мягкой подушкой и тёплым одеялом. Такие детали делают картину очень домашней и понятной младшему школьнику.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48702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и вечерний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тихий свет помогают почувствовать, что наступила ночь. Но эта ночь добрая: она не пугает, а только приглашает к отдыху и тишине.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722255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и ласка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важны для колыбельной. Они передают добрый тон стихотворения и показывают, что главное в нём — любовь и забота о ребёнке.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чтение этого стихотворения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замечать, как из слов рождается чувство спокойствия. Читатель начинает понимать, что настроение текста можно услышать почти так же ясно, как музыку.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ритм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читаешь «Колыбельную», важно прислушиваться к плавному движению строк. Ритм помогает понять, почему стихотворение напоминает тихую песенку и легко запоминается.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добрые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простые и добрые слова могут быть очень выразительными. Они создают образ заботы лучше, чем длинные и сложные фразы.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 чувством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учит читать не только правильно, но и внимательно, с мягкой интонацией. Тогда текст звучит особенно тепло и по-настоящему оживает.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289" y="1534738"/>
            <a:ext cx="555010" cy="6342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896" y="2643847"/>
            <a:ext cx="555010" cy="634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289" y="3785183"/>
            <a:ext cx="555010" cy="6342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слышно при чтении вслух
</a:t>
            </a:r>
            <a:endParaRPr lang="en-US" sz="2767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важны короткие остановки, которые помогают сделать речь спокойной и размеренной. Они словно дают время подышать и тихо покачивают текст.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вслух голос звучит мягко и бережно. Такая интонация делает строки похожими на колыбельную и помогает передать ласку без лишних слов.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тексте тянутся плавно, будто маленькая мелодия. Из-за этого стихотворение звучит не как обычный рассказ, а как тихая вечерняя песня.
</a:t>
            </a:r>
            <a:endParaRPr lang="en-US" sz="140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«Колыбельная» А. Майкова — стихотворение о тихом счастье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самые простые слова могут передать огромную нежность. В нём звучат любовь, покой и уверенность: рядом с заботливой мамой даже ночь становится доброй.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2026-05-27T15:15:49Z</dcterms:created>
  <dcterms:modified xsi:type="dcterms:W3CDTF">2026-05-27T15:15:49Z</dcterms:modified>
</cp:coreProperties>
</file>