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единственный известный дом жизни: вода, воздух, почва и солнечная энергия создают систему.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описано более 1,8 миллиона видов, и поиски продолжаются. Жизнь встречается в океанах, лесах, пустынях, горах и даже у полюсов. Для неё нужны вода, воздух, свет и подходящая температура.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называется живой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часть Земли, где существует жизнь. В неё входят живые организмы и среды, в которых они живут: воздух, вода и суша.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основу питания и выделяют кислород. Благодаря им запускаются многие процессы обмена веществ в природе.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энергию, поедая растения или других животных. Грибы и бактерии разлагают остатки, возвращая вещества в почву.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распределена не только по площади: в океанах и у берегов условия часто особенно благоприятны для множества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природных сред и ресурсов связано с океанами, поэтому там сосредоточено огромное разнообразие живых организмов.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доле поверхности Земли: NASA (данные по географии Земли), актуальность: 2024–2026 (точные проценты округлены).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больше всего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питание и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растения получают достаточно света и образуют густой «этажный» покров. Животные находят пищу, места для отдыха и защиту от непогоды.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выделяют кислород и поглощают углекислый газ. Кроме того, они помогают сохранять влагу: часть воды удерживается в почве и в лесной подстилке.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многих живых существ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60016"/>
            <a:ext cx="3848986" cy="24282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леса, луга, пустыни, пресного водоёма и моря показывает, что состав живых существ зависит от условий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сообществе выживают те организмы, которые лучше других приспособлены к температуре, влаге и наличию пищи.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 природных сообществах (без привязки к конкретным статистическим подсчётам).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сообщества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обмена веществ: пища создаётся растениями, переработка остатков идёт через разложение.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вещества возвращаются в 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начинаются с растений: они создают органические вещества из воды, воздуха и света. Без растений почти не было бы «первого звена» питания.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цепь включаются травоядные животные. Например, заяц или гусеница поедают растения и получают из них энергию.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хищники, которые питаются другими животными. Это могут быть лиса или сова, охотящиеся на травоядных.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следующем уровне становится меньше живых существ: меньше доступной пищи и энергии, поэтому хищников обычно меньше, чем травоядных.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в цепи, тем меньше организмов может прокормиться. Даже при наличии хищников пищи для них ограничено.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Столбчатые уровни показывают: энергия тратится на рост и жизненные процессы. Поэтому её хватает не всем звеньям цепи.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на основе школьной модели передачи энергии по трофическим уровням (без привязки к конкретному региональному исследованию).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пищевой цепи меньше хищников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моря, реки, озёра и подземные воды образуют водную оболочку Земли. Пресной воды намного меньше, и значительная часть её недоступна людям из‑за природных условий.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для питья и хозяйства, а также для растений и животных. Поэтому бережное отношение к водоёмам напрямую влияет на жизнь всей биосферы.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8733" y="2728778"/>
            <a:ext cx="2166536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исчезают не «сами по себе»: чаще всего из-за сокращения мест обитания и угроз, которые усиливают люди. Защита территории, контроль охоты и борьба с браконьерством помогают сохранить животных и сохранить природное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если уничтожаются места обитания, редкий вид теряет условия для жизни и размножения. Поэтому охрана территорий, запрет браконьерства и регулярные наблюдения — ключевые меры.
</a:t>
            </a:r>
            <a:endParaRPr lang="en-US" sz="104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мерах охраны редких видов (материалы учебно-справочного характера, без привязки к конкретным цифрам).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 их охрана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91" y="1838326"/>
            <a:ext cx="279392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3863" y="1838326"/>
            <a:ext cx="384164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живые организмы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задаёт границы выносливости животных и растений. В жаре и мягкой зиме больше видов растёт и активнее размножается, а в морозных местах выживают только приспособленные виды.
</a:t>
            </a:r>
            <a:endParaRPr lang="en-US" sz="1753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влияет на запасы воды и тип почв. Во влажных регионах легче поддерживать рост лесов и трав, а в сухих условиях выживают растения, экономящие влагу, и животные, живущие у воды.
</a:t>
            </a:r>
            <a:endParaRPr lang="en-US" sz="155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 рост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времён года определяет календарь цветения и плодоношения. Если сезон наступает раньше или позже, растения могут не совпасть по времени с опылителями и травоядными, а значит, меняются пищевые связи.
</a:t>
            </a:r>
            <a:endParaRPr lang="en-US" sz="1542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климата животные смещают миграции, меняют время кормления и уходят на новые территории. Некоторые виды успевают приспособиться, а другим становится сложнее находить корм и укрытия.
</a:t>
            </a:r>
            <a:endParaRPr lang="en-US" sz="16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увеличивается средняя температура и возрастает доля жарких дней. Эти изменения связывают с накоплением углекислого газа в атмосфере от сжигания угля, нефти и газа.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потепление усиливается, чаще проявляются засухи, сильная жара и ливни. Такие колебания климата затрагивают растения, животных и людей по всей планете.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 основе материалов Межправительственной группы экспертов по изменению климата (IPCC); точные значения на графике представлены индексом для наглядности.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климат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число укрытий и мест для гнёзд, а вместе с этим сокращается и количество насекомых, которыми питаются многие животные. Леса важны и для поддержания влаги в природе.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добавляет вредные вещества в пищевые цепи. Когда реки и почвы отравляются, страдают растения, затем животные, и в итоге меняется жизнь целых природных сообществ.
</a:t>
            </a:r>
            <a:endParaRPr lang="en-US" sz="1343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 строительство городов нарушают привычные территории обитания. Если природные связи ломаются, экосистемам труднее восстанавливаться после повреждений, и численность видов снижается.
</a:t>
            </a:r>
            <a:endParaRPr lang="en-US" sz="13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шагов, которые уменьшают загрязнение и отходы.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личных действий к сохранению лесов, воды и энергии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территория, где природа развивается сама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создают, чтобы редкие виды могли жить без постоянного вмешательства человека. Там сохраняются леса, озёра и степи, а учёные и сотрудники ведут наблюдения. Благодаря этому экосистемы лучше восстанавливаются и не разрушаются.
</a:t>
            </a:r>
            <a:endParaRPr lang="en-US" sz="93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тропы без вреда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часто имеют маршруты для посетителей — экологические тропы и смотровые точки. Люди знакомятся с ландшафтами и животными, но правила помогают не тревожить гнёзда, не вытаптывать растения и не мусорить. Так сохраняется и природа, и интерес к ней.
</a:t>
            </a:r>
            <a:endParaRPr lang="en-US" sz="928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редкими животными и помощь местным видам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охраняемых территориях контролируют численность животных и состояние среды. Это важно, когда вид становится редким или исчезает из-за нарушений. Поддержка природы и контроль угроз помогают сохранить целые цепочки питания.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парки: что там происходит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регулярность и привычка: чем чаще ученик или семья делает маленькое действие, тем быстрее уменьшается нагрузка на ресурсы и отходы.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ежедневные шаги работают вместе. Если поддерживать все направления понемногу, суммарный результат становится лучше, чем редкие «большие» усилия.
</a:t>
            </a:r>
            <a:endParaRPr lang="en-US" sz="1382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Дидактический пример распределения направлений (без привязки к официальным статистическим долям).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школы и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6805" y="1698210"/>
            <a:ext cx="2617163" cy="2751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 разных природных зонах различаются по температуре, количеству осадков и доступности воды. Поэтому растения и животные в каждой зоне имеют свои способы выживания и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сходные условия порождают похожие приспособления. Именно поэтому в каждой природной зоне живут «свои» виды, подходящие под местный климат.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природным зонам (общеизвестные школьные материалы).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6499" y="1838326"/>
            <a:ext cx="419088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сохранение природы важно для каждого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и другие природные территории сохраняются, воздух становится чище: растения поглощают углекислый газ и выделяют кислород. Это поддерживает здоровье людей и животных.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 почва помогают удерживать влагу и очищать воду. Если природные зоны разрушаются, реки мелеют, а качество воды ухудшается, что напрямую влияет на жизнь и безопасность людей.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помогают почвам оставаться плодородными и поддерживают разнообразие живых существ. Без растений и опылителей уменьшается урожайность, а пищевые цепи становятся менее устойчивыми.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природа снижает риски: меньше сильных засух и пожаров, меньше вспышек болезней у людей и животных. Бережное отношение помогает сохранить условия, к которым мы привыкли.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планета — это ответственность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остаётся живой благодаря связи воды, воздуха, почвы, растений, животных и человека. Сохранение лесов, водоёмов и редких видов — единственный путь к будущему, где жизнь продолжится.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2026-05-13T12:45:05Z</dcterms:created>
  <dcterms:modified xsi:type="dcterms:W3CDTF">2026-05-13T12:45:05Z</dcterms:modified>
</cp:coreProperties>
</file>