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регуляторных систем организма человека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Нервная, эндокринная и иммунная системы поддерживают жизненный баланс и адаптацию.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регуляторных систем в истории науки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XIX-XX веках учёные, такие как Павлов и Фильд, раскрыли фундаментальные механизмы нервной и эндокринной систем, что помогло понять процессы здоровья и жизнедеятельности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нервной системы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быструю передачу сигналов между органами и тканями для координации движений и восприятия окружающей среды.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мышление, память и анализ информации, позволяя человеку адаптироваться и учиться на основе опыта.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отвечает за мгновенные реакции на угрозы, обеспечивая защитные рефлексы и поддерживая безопасность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6876" y="266121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нервных клеток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нейроны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сигналы от рецепторов органов чувств к центральной нервной системе для восприятия внешних и внутренних раздражителей.
</a:t>
            </a:r>
            <a:endParaRPr lang="en-US" sz="820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нейроны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команды от центральной нервной системы к мышцам, обеспечивая движение и скорую реакцию организма на окружающие события.
</a:t>
            </a:r>
            <a:endParaRPr lang="en-US" sz="763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нейроны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разные нейроны между собой, обрабатывая и передавая информацию внутри нервной системы для сложных реакций и координации.
</a:t>
            </a:r>
            <a:endParaRPr lang="en-US" sz="8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нейрона: основные компоненты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и синапсы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представляет собой длинный отросток, передающий импульсы на большие расстояния. Синапсы обеспечивают передачу сигналов между нейронами посредством химических веществ.
</a:t>
            </a:r>
            <a:endParaRPr lang="en-US" sz="1021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нейрона и дендриты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нейрона содержит ядро и метаболические структуры. Дендриты принимают сигналы от других нейронов, увеличивая площадь восприятия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нервных импульсов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передача сигналов критична для рефлексов, обеспечивая моментальные реакции на опасность и внешние раздражители.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Миелинизация значительно ускоряет передачу импульсов, улучшая эффективность нервной системы.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физиологии человека,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система: роль гормонов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выделяют гормоны, регулирующие рост, развитие и обмен веществ в организме.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обеспечивают адаптацию организма к стрессовым ситуациям, контролируя реакции и поддерживая энергию.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играет ключевую роль в поддержании уровня сахара в крови и энергетическом обмене.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выделяется при опасности, подготавливая организм к быстрой борьбе или бегству.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железы и их гормоны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эндокринные железы отвечают за разные важные функции организма через выделяемые ими гормоны.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железа продуцирует гормоны, обеспечивающие баланс и адаптацию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— защитный барьер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иммунной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узлы, селезёнка и костный мозг работают совместно, чтобы создавать и обучать защитные клетки организма, обеспечивая эффективную иммунную защиту.
</a:t>
            </a:r>
            <a:endParaRPr lang="en-US" sz="98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распознают чужеродные агрессоры и инициируют их уничтожение, предотвращая развитие инфекционных заболеваний и поддерживая здоровье.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в 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поглощают и переваривают микробы, обеспечивая первый барьер и очистку организма от патогенов.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регуляторными системами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через гипоталамус и гипофиз контролирует гормональную активность эндокринных желез, обеспечивая координацию процессов.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стрессовых ситуациях активируются надпочечники, выделяющие гормоны, подготавливающие организм к быстрой реакции.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получает сигналы от гормонов, что помогает ей адаптироваться и эффективно защищать организм при изменениях.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стрессовой реакции в организме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физиологии человека, 2022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– внутреннее равновесие организма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способность организма поддерживать стабильные внутренние условия при изменениях внешней среды. В этом участвуют нервная, эндокринная и иммунная системы.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регуляторная система обеспечивает контроль разных параметров: температура тела, уровень сахара и водно-солевой баланс регулируются совместными усилиями.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гомеостаза часто приводят к развитию заболеваний и ухудшению самочувствия, поэтому поддержание этого баланса жизненно важно для здоровья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тела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Активируется потоотделение и расширяются кожные сосуды, что способствует выведению тепла. При понижении температуры сосуды сужаются, уменьшая теплопотерю и сохраняя тепло внутри.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функционирует как центр терморегуляции мозга, получая информацию о температуре тела и окружающей среды. При повышении температуры запускается механизм охлаждения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регуляции в организме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действует быстро и контролирует мгновенные реакции, обеспечивая точную координацию движений и восприятия.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регуляция обеспечивает защиту от патогенов, формируя специфический ответ и запоминая возбудителей для будущей защиты.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типа регуляции взаимодействуют, обеспечивая адаптацию организма к постоянно меняющимся условиям внешней среды.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или гормональная регуляция медленнее, но имеет длительный эффект, влияя на обмен веществ, рост и развитие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инсулина после 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инсулина начинается через полчаса после еды, особенно после сладкой пищи, что способствует снижению уровня сахара в крови.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подтверждает, что инсулин быстро регулирует сахар, достигая максимума и возвращаясь к норме примерно через два часа после приёма пищи.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ритмы: биологические часы организма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 регулируются внутренними биологическими часами и контролируются гормоном мелатонином, выделяющимся преимущественно ночью.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определяют периоды сна и бодрствования, а также общую активность человека в течение суток, обеспечивая адаптацию к смене дня и ночи.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этих ритмов приводит к усталости и снижению работоспособности, что часто наблюдается при сменной работе или джетлаге.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432979"/>
            <a:ext cx="3971100" cy="22775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 эндокринной систем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в скорости реакции, продолжительности эффекта и механизме действия этих 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быстрые, кратковременные реакции, тогда как эндокринная действует медленнее, но поддерживает длительный эффект, вместе обеспечивая комплексную регуляцию.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иммунных клеток и их функции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Т-лимфоциты: стражи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Т-лимфоциты уничтожают клетки, зараженные вирусами и опухолевыми образованиями. Они обеспечивают клеточный иммунитет, что является важной составляющей защитных реакций организма.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B-лимфоциты: производители антител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B-лимфоциты отвечают за выработку антител, которые связывают и нейтрализуют патогены. Это обеспечивает гуморальный иммунитет и защиту от повторных инфекций.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Фагоциты: поглотители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поглощают и переваривают бактерии и другие чужеродные частицы, помогая очистить организм от вредных микроорганизмов и поддерживая иммунный ответ.
</a:t>
            </a:r>
            <a:endParaRPr lang="en-US" sz="8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регуляции и связанные заболевания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нервной системы могут приводить к заболеваниям, таким как эпилепсия, расстройства движения и депрессия.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Дисфункция эндокринной системы вызывает гормональные нарушения, включая сахарный диабет, гипотиреоз и синдром Кушинга.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иммунной системе проявляются через аллергии, аутоиммунные заболевания и недостаточность иммунной защиты.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нарушений регуляции помогает в разработке эффективных методов лечения и профилактики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регуляторных систем в жизни человека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нервной, эндокринной и иммунной систем обеспечивает поддержание здоровья, адаптацию к внешним условиям и защиту организма от заболеваний.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2026-05-08T23:57:26Z</dcterms:created>
  <dcterms:modified xsi:type="dcterms:W3CDTF">2026-05-08T23:57:26Z</dcterms:modified>
</cp:coreProperties>
</file>