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Курляндский и «Ну, погоди!» — весёлый мир мультфильма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Волке и Зайце, которые любят все поколения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Курляндский — мастер весёлых историй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Курляндский родился в Москве в 1938 году. Он писал для детей коротко, понятно и с добрым юмором. Самую большую известность ему принесли сценарии к мультфильму «Ну, погоди!». Там всё держится на погонях, хитростях и смешных неожиданностях.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появился замысел мультфильма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539675"/>
            <a:ext cx="3950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идея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1960-х годов авторы нашли очень удачную пару героев. Один убегает, другой догоняет — и уже возникает смешная история, которую легко понять даже без длинных объяснений.
</a:t>
            </a:r>
            <a:endParaRPr lang="en-US" sz="1199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576599"/>
            <a:ext cx="39504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разных характера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и Волк сразу стали запоминающимися, потому что они очень разные. Один ловкий и спокойный, другой шумный и упрямый. Именно такое столкновение характеров делает каждую сцену живой.
</a:t>
            </a:r>
            <a:endParaRPr lang="en-US" sz="1166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87975"/>
            <a:ext cx="3950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Погоня как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 мультфильма строится на движении и смене событий. Когда герои всё время встречаются в неожиданных ситуациях, зрителю интересно следить за их проделками и ждать следующего поворота.
</a:t>
            </a:r>
            <a:endParaRPr lang="en-US" sz="11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характеры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957025"/>
            <a:ext cx="40233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
</a:t>
            </a:r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громкий, самоуверенный и любит действовать наскоком. Он часто старается перехитрить Зайца, но из-за спешки сам попадает в смешные неприятности и выглядит очень нелепо.
</a:t>
            </a:r>
            <a:endParaRPr lang="en-US" sz="1406" dirty="0"/>
          </a:p>
        </p:txBody>
      </p:sp>
      <p:sp>
        <p:nvSpPr>
          <p:cNvPr id="9" name="Text 3"/>
          <p:cNvSpPr txBox="1"/>
          <p:nvPr/>
        </p:nvSpPr>
        <p:spPr>
          <a:xfrm>
            <a:off x="4704425" y="1958073"/>
            <a:ext cx="40233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спокойный, быстрый и находчивый. Он умеет вовремя уйти от опасности и почти всегда находит выход. Его умение не терять голову помогает ему оставаться победителем.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556" y="1512375"/>
            <a:ext cx="214988" cy="26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41715"/>
            <a:ext cx="257400" cy="2059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мультфильм смешной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источник смеха — стремительные погони, где всё происходит очень быстро. Зритель следит не за словами, а за движением, поэтому каждая неудача Волка сразу становится понятной и забавной.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Мимика и жесты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многое выражают без слов: взглядом, поворотом головы, взмахом лапы или смешным удивлением. Благодаря этому даже младшие школьники легко понимают, что сейчас случилось.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Переодевания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нередко пытается изменить внешний вид, чтобы обмануть Зайца. Такие уловки выглядят комично, потому что зритель быстро замечает подвох и ждёт, как план провалится.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простые вещи — лестница, велосипед, чемодан или зонт — в мультфильме превращаются в источник шума и путаницы. Из-за этого привычные предметы кажутся почти живыми шутниками.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происходят приключения Волка и Зайца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376000"/>
            <a:ext cx="3950400" cy="6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улицы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герои бегают по тротуарам, дворам и площадям. Знакомая городская среда делает происходящее особенно понятным: дети сразу узнают такие места и легко представляют, где начнётся новая погоня.
</a:t>
            </a:r>
            <a:endParaRPr lang="en-US" sz="956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058855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и прогулка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можно встретить скамейки, деревья, дорожки и прохожих. На фоне спокойной прогулки внезапная суета Волка и Зайца выглядит ещё смешнее, чем в обычной погоне.
</a:t>
            </a:r>
            <a:endParaRPr lang="en-US" sz="930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2724880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Пляж и летний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пляже появляются зонты, вода, песок и летнее настроение. Здесь особенно заметно, как обычный отдых быстро превращается в весёлую неразбериху из-за неудачных попыток Волка догнать Зайца.
</a:t>
            </a:r>
            <a:endParaRPr lang="en-US" sz="930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3390914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Вокзал и поездка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вокзале всё связано с движением, ожиданием и спешкой. Поэтому погоня здесь выглядит очень естественно: чем больше суеты вокруг, тем труднее Волку добиться своей цели.
</a:t>
            </a:r>
            <a:endParaRPr lang="en-US" sz="930" dirty="0"/>
          </a:p>
        </p:txBody>
      </p:sp>
      <p:sp>
        <p:nvSpPr>
          <p:cNvPr id="15" name="Text 6"/>
          <p:cNvSpPr txBox="1"/>
          <p:nvPr/>
        </p:nvSpPr>
        <p:spPr>
          <a:xfrm>
            <a:off x="180000" y="4056942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и веселье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праздников много музыки, людей и ярких деталей. В такой обстановке герои особенно заметны, а их проделки становятся похожими на маленькое представление среди общего веселья.
</a:t>
            </a:r>
            <a:endParaRPr lang="en-US" sz="93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обычно строится серия «Ну, погоди!»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типичной серии мультфильма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звуки в мультфильме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848728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сцены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сразу понять, что происходит: тревога, удивление, радость или погоня. Без длинных объяснений зритель чувствует настроение только по звуку и очень быстро включается в действие.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01076" y="1849349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Забавные шумы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Шаги, хлопки, скрипы и падения звучат так ярко, что сами становятся шуткой. Иногда именно один смешной звук делает эпизод смешнее, чем целый разговор героев.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22159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мелодии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мультфильме встречаются узнаваемые музыкальные вставки, которые легко запоминаются. Они помогают сцене звучать живо и делают каждую серию похожей на маленький концерт с приключениями.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843234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без слов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герои почти не разговаривают, музыка берёт на себя часть рассказа. Она подсказывает, кто торопится, кто растерян, а кто сейчас обязательно попадёт в неприятность.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в 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нарисован так, чтобы сразу было видно его характер: он двигается широко, резко и немного неуклюже. Его шаги кажутся шумными, а повороты — слишком торопливыми. Из-за этого даже простая попытка догнать Зайца выглядит как комическая сцена.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в 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Заяц, наоборот, кажется лёгким и очень собранным. Он быстро меняет направление, аккуратно уходит в сторону и почти не теряет спокойствия. На экране это выглядит так, будто он всегда на полшага впереди Волка.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и движение персонажей
</a:t>
            </a:r>
            <a:endParaRPr lang="en-US" sz="22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дела, которые становятся смешными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Поездка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дорога или поездка быстро превращается в путаницу, когда рядом появляется Волк. Простое движение вперёд становится погоней, а привычный путь — настоящим испытанием для всех вокруг.
</a:t>
            </a:r>
            <a:endParaRPr lang="en-US" sz="1182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Пляж, прогулка или тихий день на свежем воздухе в мультфильме редко бывают спокойными. Стоит героям оказаться рядом, и отдых сразу наполняется суетой, смехом и неожиданными поворотами.
</a:t>
            </a:r>
            <a:endParaRPr lang="en-US" sz="1182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Спорт и игра
</a:t>
            </a:r>
            <a:pPr algn="l" indent="0" marL="0">
              <a:lnSpc>
                <a:spcPct val="115000"/>
              </a:lnSpc>
              <a:buNone/>
            </a:pPr>
            <a:r>
              <a:rPr lang="en-US" sz="4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Физкультура, катание на велосипеде или другие занятия превращаются в смешной поединок ловкости и неуклюжести. Зрителю интересно смотреть, как серьёзное дело вдруг становится почти цирковым номером.
</a:t>
            </a:r>
            <a:endParaRPr lang="en-US" sz="1164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Магазин и праздник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обычные покупки или весёлый праздник могут закончиться шумом и неразберихой. Знакомая ситуация становится особенно смешной, потому что герои ведут себя совсем не так, как ожидаешь.
</a:t>
            </a:r>
            <a:endParaRPr lang="en-US" sz="118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 сценариях Курляндского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280026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сцены
</a:t>
            </a:r>
            <a:pPr algn="l" indent="0" marL="0">
              <a:lnSpc>
                <a:spcPct val="115000"/>
              </a:lnSpc>
              <a:buNone/>
            </a:pPr>
            <a:r>
              <a:rPr lang="en-US" sz="34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Эпизоды у Курляндского выстроены так, чтобы не отвлекать зрителя лишним. Каждая сцена быстро начинается, ясно развивается и сразу подводит к смешному результату.
</a:t>
            </a:r>
            <a:endParaRPr lang="en-US" sz="1159" dirty="0"/>
          </a:p>
        </p:txBody>
      </p:sp>
      <p:sp>
        <p:nvSpPr>
          <p:cNvPr id="10" name="Text 3"/>
          <p:cNvSpPr txBox="1"/>
          <p:nvPr/>
        </p:nvSpPr>
        <p:spPr>
          <a:xfrm>
            <a:off x="2388233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35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говорят немного, зато их поступки всегда читаются без труда. Даже младшие школьники легко понимают, кто что задумал и почему всё пошло не так.
</a:t>
            </a:r>
            <a:endParaRPr lang="en-US" sz="1194" dirty="0"/>
          </a:p>
        </p:txBody>
      </p:sp>
      <p:sp>
        <p:nvSpPr>
          <p:cNvPr id="11" name="Text 4"/>
          <p:cNvSpPr txBox="1"/>
          <p:nvPr/>
        </p:nvSpPr>
        <p:spPr>
          <a:xfrm>
            <a:off x="4596465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комический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Шутки сменяют друг друга очень живо: одна неудача сразу ведёт к следующей. Благодаря этому мультфильм смотрится как весёлая игра, а не как длинный рассказ.
</a:t>
            </a:r>
            <a:endParaRPr lang="en-US" sz="1177" dirty="0"/>
          </a:p>
        </p:txBody>
      </p:sp>
      <p:sp>
        <p:nvSpPr>
          <p:cNvPr id="12" name="Text 5"/>
          <p:cNvSpPr txBox="1"/>
          <p:nvPr/>
        </p:nvSpPr>
        <p:spPr>
          <a:xfrm>
            <a:off x="6804696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шутка по делу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сценарии почти нет случайных деталей. Любая смешная ситуация помогает показать характер Волка или Зайца и одновременно двигает историю вперёд.
</a:t>
            </a:r>
            <a:endParaRPr lang="en-US" sz="117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Герои, которых узнают с первого кадра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и Заяц давно стали знакомыми образами для нескольких поколений зрителей. Их поведение понятно без объяснений, поэтому даже короткий эпизод легко вызывает улыбку. На иллюстрации можно показать родителей и детей, которые смотрят мультфильм вместе.
</a:t>
            </a:r>
            <a:endParaRPr lang="en-US" sz="1167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Шутки, которые не стареют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погони, неудачные хитрости и яркие жесты остаются понятными и сегодня. В них нет сложных слов, зато есть живое движение и добрый юмор. Именно поэтому мультфильм смотрят снова и снова, будто встречают старых друзей.
</a:t>
            </a:r>
            <a:endParaRPr lang="en-US" sz="1196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мультфильм любят до сих пор
</a:t>
            </a:r>
            <a:endParaRPr lang="en-US" sz="22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Волк и Заяц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65600" y="1181488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спешить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часто торопится и из-за этого попадает в неловкие ситуации. Мультфильм показывает, что поспешность мешает думать и почти всегда приводит к ошибкам.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00" y="2330385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смекалистым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побеждает не силой, а находчивостью и спокойствием. Он быстро замечает опасность, находит выход и доказывает, что ум помогает лучше, чем шум.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5600" y="3479282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Уважать других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напоминают: грубость, жадность и желание всех перехитрить не делают героя сильнее. Напротив, доброжелательность и самообладание помогают сохранить достоинство и избежать бед.
</a:t>
            </a:r>
            <a:endParaRPr lang="en-US" sz="121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280800"/>
            <a:ext cx="215700" cy="215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7625" y="1280800"/>
            <a:ext cx="215700" cy="215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50" y="2952295"/>
            <a:ext cx="215700" cy="172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7625" y="2930725"/>
            <a:ext cx="215700" cy="215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детали для наблюдения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67325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глазам Волка и Зайца легко понять настроение сцены. Один взгляд может показать удивление, хитрость, страх или радость раньше, чем прозвучит хоть одно слово.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024900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и позы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много говорят движением рук, наклоном корпуса и поворотом головы. Эти детали делают игру героев особенно выразительной и помогают понять шутку без длинных реплик.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67325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Погоня, скольжение, прыжки и внезапные падения создают живой ритм серии. Даже обычный шаг может стать смешным, если герой слишком уверен в себе.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024900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смешные находки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кадре часто появляются предметы, которые неожиданно становятся частью шутки: шляпа, зонт, велосипед или чемодан. Такие мелочи делают мультфильм особенно наблюдательным и весёлым.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создавал мультфильм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411160"/>
            <a:ext cx="3950400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Курляндский придумывал ситуации, характеры и комический ход истории. Его сценарии задавали мультфильму ясный ритм и помогали каждой серии быть понятной и запоминающейся.
</a:t>
            </a:r>
            <a:endParaRPr lang="en-US" sz="1043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000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Режиссёрская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Режиссёры превращали сценарий в живое действие на экране. Именно они задавали темп, строили мизансцены и делали погони особенно динамичными и выразительными.
</a:t>
            </a:r>
            <a:endParaRPr lang="en-US" sz="1155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08792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создавали внешний вид Волка, Зайца и окружающего мира. Благодаря их работе персонажи получились яркими, простыми для узнавания и очень подвижными.
</a:t>
            </a:r>
            <a:endParaRPr lang="en-US" sz="1121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3915854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звук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и звукорежиссёры усиливали настроение каждой сцены. Музыка, шумы и паузы помогали шуткам звучать точнее и делали мультфильм ещё более узнаваемым.
</a:t>
            </a:r>
            <a:endParaRPr lang="en-US" sz="11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мультфильма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280029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Хитрость без меры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часто уверен, что сможет всё перехитрить, но его планы рушатся из-за поспешности и невнимательности. Мультфильм показывает, что хитрость без осторожности не помогает.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29739" y="2280027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спокойствия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не спорит громко и не торопится. Он действует спокойно, наблюдает за ситуацией и находит выход, поэтому выглядит умнее и увереннее в любой переделке.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79475" y="2280027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с улыбкой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Мультфильм не читает скучных нравоучений. Он показывает важные качества через смешные события, поэтому дети легко запоминают, как надо поступать, а как не стоит.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серии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типичной серии «Ну, погоди!» показывает, как спокойный эпизод постепенно превращается в весёлую погоню и смешной финал.
</a:t>
            </a:r>
            <a:endParaRPr lang="en-US" sz="93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98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именно тогда начались серии, которые сразу запомнились зрителям и стали частью детской культуры.
</a:t>
            </a:r>
            <a:endParaRPr lang="en-US" sz="2198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выпуски задали узнаваемый стиль: голос Волка, музыка, жесты и короткая фраза легко остались в памяти.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об истории мультсериала «Ну, погоди!»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1969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мультфильма в культуре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744500" y="1437975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 с детства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зрителей «Ну, погоди!» — это мультфильм, который смотрели дома с родителями или бабушками и дедушками. Он связан с тёплыми семейными воспоминаниями и общим смехом.
</a:t>
            </a:r>
            <a:endParaRPr lang="en-US" sz="1258" dirty="0"/>
          </a:p>
        </p:txBody>
      </p:sp>
      <p:sp>
        <p:nvSpPr>
          <p:cNvPr id="11" name="Text 3"/>
          <p:cNvSpPr txBox="1"/>
          <p:nvPr/>
        </p:nvSpPr>
        <p:spPr>
          <a:xfrm>
            <a:off x="3744513" y="2584422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общей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Волка и Зайца стали почти символами советской и российской анимации. Их легко узнать по силуэту, движению и характеру, даже если показать только короткий фрагмент.
</a:t>
            </a:r>
            <a:endParaRPr lang="en-US" sz="1258" dirty="0"/>
          </a:p>
        </p:txBody>
      </p:sp>
      <p:sp>
        <p:nvSpPr>
          <p:cNvPr id="12" name="Text 4"/>
          <p:cNvSpPr txBox="1"/>
          <p:nvPr/>
        </p:nvSpPr>
        <p:spPr>
          <a:xfrm>
            <a:off x="3744513" y="3730873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 разными поколениями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Мультфильм продолжают обсуждать дети и взрослые, потому что его юмор понятен без объяснений. Он объединяет поколения и напоминает, что хороший мультфильм не стареет.
</a:t>
            </a:r>
            <a:endParaRPr lang="en-US" sz="125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«Ну, погоди!» — мультфильм, который легко любить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Курляндский придумал историю, где смешная погоня помогает увидеть характеры героев. Поэтому мультфильм остаётся понятным, весёлым и близким детям уже много лет.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2026-05-27T15:14:49Z</dcterms:created>
  <dcterms:modified xsi:type="dcterms:W3CDTF">2026-05-27T15:14:49Z</dcterms:modified>
</cp:coreProperties>
</file>