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королевской власти в Европе XVI–XVII веков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монархи превратили свои государства в сильные централизованные державы?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2265" y="1245327"/>
            <a:ext cx="3100864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королевская власть стала сильнее
</a:t>
            </a:r>
            <a:endParaRPr lang="en-US" sz="242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XV–XVI веках Европа выходила из эпохи раздробленности. Монархам было нужно управлять большими территориями, собирать налоги и удерживать порядок, а религиозные конфликты и рост торговли ещё больше усилили спрос на сильную власть.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абсолютной монархии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от монарха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сам издавал законы и мог отменять решения местных властей, поэтому именно он становился главным источником власти и порядка в стране.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вместо феодалов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территориями и сбор налогов всё чаще поручались назначенным чиновникам. Они действовали от имени монарха и подчинялись центральной власти, а не местной знати.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роль сословий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собрания созывались редко и постепенно теряли влияние. Монарх больше не зависел от их согласия так, как раньше, и мог управлять страной почти единолично.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Божественное право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короля нередко объясняли тем, что она дана Богом. Такая идея внушала подданным послушание и оправдывала высокое положение монарха над обществом.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 центр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двор становился местом, где решались важнейшие вопросы. Знать всё сильнее зависела от милостей правителя и должна была находиться рядом с ним.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укреплялась королевская власть
</a:t>
            </a:r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мер, которые помогали монархам сосредоточить управление в своих руках
</a:t>
            </a:r>
            <a:endParaRPr lang="en-US" sz="2795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при Людовике XIV — образец абсолютизма
</a:t>
            </a:r>
            <a:endParaRPr lang="en-US" sz="198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монарха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сделал королевскую власть почти неограниченной. При нём решения исходили от двора, а влияние знати всё больше зависело от близости к королю и его расположения.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дворец
</a:t>
            </a:r>
            <a:pPr algn="l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стал не просто резиденцией, а политическим инструментом. Здесь демонстрировались богатство, порядок и величие государства, а жизнь двора подчинялась строгому церемониалу.
</a:t>
            </a:r>
            <a:endParaRPr lang="en-US" sz="1281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Кольбера
</a:t>
            </a:r>
            <a:pPr algn="l" indent="0" marL="0">
              <a:lnSpc>
                <a:spcPct val="100000"/>
              </a:lnSpc>
              <a:buNone/>
            </a:pPr>
            <a:r>
              <a:rPr lang="en-US" sz="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Кольбер развивал финансы, мануфактуры и торговлю. Это помогало пополнять казну, поддерживать производство и укреплять экономическую основу королевской власти.
</a:t>
            </a:r>
            <a:endParaRPr lang="en-US" sz="1297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стала одной из самых мощных в Европе. Она помогала королю защищать границы, подавлять внутренние выступления и проводить активную внешнюю политику.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стала классическим примером абсолютизма, а в Англии королевская власть столкнулась с парламентом и не получила полного господства.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 XVI–XVII веков, обобщение по учебному материалу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абсолютизм проявлялся по-разному: где-то он укреплялся быстро, а где-то сталкивался с серьёзными ограничениями.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в ведущих странах Европы
</a:t>
            </a:r>
            <a:endParaRPr lang="en-US" sz="257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Испания: могущество и трудности империи
</a:t>
            </a:r>
            <a:endParaRPr lang="en-US" sz="2398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владения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монархи управляли землями в Европе и колониями в Америке. Такое расширение приносило престиж, но делало управление очень сложным и дорогим.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Серебро и золото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Нового Света в Испанию поступали драгоценные металлы, и казна на время богатела. Однако богатство от колоний не создало прочной и устойчивой экономики.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и расходы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серебра вызвал подорожание товаров, а долгие войны требовали всё новых затрат. Империя становилась всё тяжелее для содержания и управления.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превосходства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 века Испания уже не была бесспорным лидером Европы. Её политическая сила ослабла, хотя страна всё ещё оставалась крупной державой.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абсолютизма в Европе XVI–XVII веков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силы абсолютизма
</a:t>
            </a:r>
            <a:endParaRPr lang="en-US" sz="255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королевская власть опиралась не на один фактор, а на целую систему поддержки и контроля.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армия были главными опорами абсолютизма: они давали деньги и силу, без которых король не мог управлять страной.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постоянная армия стала важной
</a:t>
            </a:r>
            <a:endParaRPr lang="en-US" sz="2581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ополчения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армия заменила феодальное ополчение, которое собиралось только на время войны. Теперь солдаты служили постоянно и подчинялись королю и его командирам.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деньги и снабжение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армии требовались жалованье, оружие, порох, артиллерия и крепости. Поэтому государству приходилось собирать больше налогов и лучше организовывать расходы.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внутри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войска помогали подавлять мятежи и выступления, если власть оказывалась под угрозой. Это делало монарха сильнее и увереннее внутри государства.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войны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охраняла границы и участвовала в долгих войнах между европейскими державами. Без неё абсолютистское государство не могло бы соперничать с соседями.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05" y="1354071"/>
            <a:ext cx="2590141" cy="211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603" y="1354071"/>
            <a:ext cx="2590141" cy="211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5783" y="1354071"/>
            <a:ext cx="2590141" cy="211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Версаль: дворец, который говорил о власти
</a:t>
            </a:r>
            <a:endParaRPr lang="en-US" sz="2341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Дворец, где всё подчинено порядку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задумывался как главная резиденция французских королей и как наглядный знак их могущества. В его залах каждый шаг придворных был расписан по правилам, а роскошь интерьеров подчёркивала превосходство монарха над всеми остальными.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рядом с королём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дворце жили придворные, чиновники и слуги, но именно знати приходилось особенно внимательно следить за поведением. Король держал её рядом с собой, чтобы она зависела от его внимания, наград и разрешения участвовать в жизни двора.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Франции и её силы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зеркала, огромные залы и широкие площади производили впечатление на гостей из других стран. Версаль показывал, что власть короля не только велика, но и умеет превращать богатство государства в политический авторитет.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Версаль: дворец, который говорил о власти
</a:t>
            </a:r>
            <a:endParaRPr lang="en-US" sz="2341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идея особенно активно использовалась для укрепления власти монархов.
</a:t>
            </a:r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Европы раннего Нового времени
</a:t>
            </a:r>
            <a:endParaRPr lang="en-US" sz="1235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эту эпоху теория помогала оправдывать подчинение сословий и ограничение парламентов, превращая неповиновение королю в нарушение божественного порядка.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ограничение королевской власти
</a:t>
            </a:r>
            <a:endParaRPr lang="en-US" sz="2436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1603: приход Стюартов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власти приходит династия Стюартов. Короли хотят править свободнее и сильнее опираться на собственную власть, а не на согласие парламента.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налогах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настаивает, что налоги нельзя вводить без его согласия. Из-за этого усиливается недоверие между королём, дворянами и горожанами.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1642–1649: гражданская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конфликт между сторонниками короля и парламента приводит к войне. Победа парламентских сил показывает, что монарх уже не всесилен.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Реставрации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возвращается, но власть короля теперь ограничена законами и парламентом. Англия постепенно становится конституционной монархией.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короля и парламента в Англии
</a:t>
            </a:r>
            <a:pPr algn="l" indent="0" marL="0">
              <a:lnSpc>
                <a:spcPct val="9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событий, приведших к ограничению королевской власти в Англии в XVII веке.
</a:t>
            </a:r>
            <a:endParaRPr lang="en-US" sz="254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по-разному влиял на слои общества: привилегированные группы частично выигрывали, а крестьяне и противники монарха чаще теряли права и свободы.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«Абсолютизм в Европе XVI–XVII веков»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сословия относились к абсолютизму
</a:t>
            </a:r>
            <a:endParaRPr lang="en-US" sz="253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группы общества по-разному воспринимали усиление королевской власти: одни получали выгоды, другие теряли самостоятельность.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«Абсолютизм в Европе XVI–XVII веков»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усиливало государство
</a:t>
            </a:r>
            <a:endParaRPr lang="en-US" sz="248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опоры абсолютизма были особенно важны для управления большими странами и ведения длительных войн.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играли налоги и армия: они давали деньги и силу, а чиновники, суды и дипломатия делали власть устойчивой.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абсолютизма
</a:t>
            </a:r>
            <a:endParaRPr lang="en-US" sz="2674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мануфактур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и министры поощряли создание мануфактур, где выпускали ткани, оружие, корабли и другие нужные товары. Это помогало снабжать армию и уменьшать зависимость от импорта.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Пошлины и защита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иностранные товары часто вводили пошлины, чтобы сделать их дороже и выгоднее продавать отечественную продукцию. Так государство защищало местных мастеров и купцов.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Кольбера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Жан-Батист Кольбер развивал промышленность, торговлю и морское дело. Его меры должны были приносить больше доходов казне и усиливать военную мощь королевства.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Меркантилизм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считали, что богатство страны растёт, когда в казну поступают деньги от торговли, а не утекают за границу. Поэтому власти старались усиливать собственное производство и экспорт.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абсолютизм влиял на жизнь людей
</a:t>
            </a:r>
            <a:endParaRPr lang="en-US" sz="2644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содержания двора, армии и чиновников корона требовала всё более постоянных сборов. Особенно тяжело это ощущали крестьяне, у которых было меньше всего возможностей защитить свои интересы.
</a:t>
            </a:r>
            <a:endParaRPr lang="en-US" sz="1295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чиновников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власти чаще вмешивались в местные дела, проверяли сбор налогов и следили за исполнением приказов. Это усиливало порядок, но уменьшало самостоятельность общин и городов.
</a:t>
            </a:r>
            <a:endParaRPr lang="en-US" sz="1265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стали безопаснее дороги и спокойнее внутренние связи между городами. Купцы и ремесленники получали выгоду от единых правил и более предсказуемой политики.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налоги и военные поборы становились слишком тяжёлыми, вспыхивали бунты и волнения. Люди протестовали против войн, дорогой жизни и давления со стороны государства.
</a:t>
            </a:r>
            <a:endParaRPr lang="en-US" sz="12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и религия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церковью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Реформации монархи стремились подчинить церковь государству или сделать её опорой своей власти. Это помогало им укреплять порядок и влиять на верующих.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 вера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корона возглавила англиканскую церковь, поэтому религиозная жизнь страны тесно связалась с политикой. Монарх получил дополнительный рычаг влияния на общество.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войн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религиозные войны ослабили страну, но затем способствовали усилению королевской власти. Государство стремилось не допустить новых конфликтов и удержать единство.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 опора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XVI–XVII веках вера стала частью государственной политики. Поддержка «правильной» конфессии помогала монархам оправдывать свои решения и требовать послушания.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«Усиление королевской власти в Европе XVI–XVII веков»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усиления королевской власти в Европе
</a:t>
            </a:r>
            <a:endParaRPr lang="en-US" sz="227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 разных странах темпы централизации были не одинаковыми: где-то власть короля росла быстрее, а где-то её ограничивали представительные органы.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 веку абсолютизм укрепился во многих государствах, но Англия и Нидерланды пошли по пути ограничения монархии и расширения прав собраний.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 абсолютизме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усилил государство, создал постоянные армии и помог объединить земли, но одновременно повысил налоги и зависимость людей от власти. В Европе сложились разные политические пути.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2026-06-02T07:08:22Z</dcterms:created>
  <dcterms:modified xsi:type="dcterms:W3CDTF">2026-06-02T07:08:22Z</dcterms:modified>
</cp:coreProperties>
</file>