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из чего состоит слово и как рождаются новые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и словообразование
</a:t>
            </a:r>
            <a:endParaRPr lang="en-US" sz="39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состав слова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морфем помогает понимать смысл родственных слов, проверять написание и увереннее пополнять словарный запас на уроках и в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слова. В нём заключено общее значение, которое объединяет родственные слова в одну смысловую группу.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часто добавляет новое значение: направление, начало, завершение действия или другой оттенок смысла.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корня. Он помогает образовывать новые слова и называть предметы, признаки, профессии или уменьшительные формы.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 и показывает форму слова, а основа — это часть слова без окончания, которая остаётся общей.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 их роль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смысловой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слова вода, водный, водица и подводный, легко увидеть общий корень. Он сохраняет основное значение и связывает слова в одну семью. На схеме такое родство удобно показать в виде дерева.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её словесная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слов рыба, рыбак, рыбный, рыбка общий корень рыб- помогает понять их близость. Одно слово называет предмет, другое — человека, третье — признак, а четвёртое — уменьшенную форму. Вместе они образуют наглядную семейную цепочку.
</a:t>
            </a:r>
            <a:endParaRPr lang="en-US" sz="1544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
</a:t>
            </a:r>
            <a:endParaRPr lang="en-US" sz="2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приставка и суффикс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меняет направление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добавляет к слову новый оттенок: движение вперёд, возврат, начало или завершение действия. Поэтому из одного глагола можно получить несколько близких, но разных по значению слов.
</a:t>
            </a:r>
            <a:endParaRPr lang="en-US" sz="1242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создаёт новое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назвать предмет, признак или человека по занятию. Он часто делает слово более точным и позволяет образовывать целые группы похожих по смыслу слов.
</a:t>
            </a:r>
            <a:endParaRPr lang="en-US" sz="1256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могут сочетаться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может быть и приставка, и суффикс одновременно. Тогда они работают вместе и делают значение слова более конкретным и выразительным.
</a:t>
            </a:r>
            <a:endParaRPr lang="en-US" sz="13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можно образовать от одного корня
</a:t>
            </a:r>
            <a:endParaRPr lang="en-US" sz="260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часто образуются постепенно: к одному корню добавляются новые морфемы, и смысл становится точнее.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группу образует корень друг-, а это значит, что некоторые слова особенно продуктивны для образования новых форм.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«Состав слова и словообразование»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основа слова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показывает, как слово изменяется по числу, роду или падежу. С его помощью одна и та же основа может иметь разные формы в речи.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формы книга, книги, книге, книгой, видно, что меняется только окончание. Общая часть книг- остаётся основой слова.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узнать главное значение слова, а окончание — его форму. Поэтому при разборе важно отделять изменяемую часть от неизменяемой.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слова по составу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смешивать родственные слова и формы одного слова.
</a:t>
            </a:r>
            <a:endParaRPr lang="en-US" sz="15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351602"/>
            <a:ext cx="4106400" cy="8393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частей слова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морфема выполняет свою задачу: одни передают смысл, другие изменяют форму или образуют новые слова.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значение, приставка и суффикс его уточняют, окончание меняет форму, а основа объединяет слово без окончания.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 образует новое слово с помощью приставки: у одного слова появляется новый оттенок значения, связанный с направлением, началом или завершением действия.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добавляет суффикс и часто называет предмет, признак или человека. Так язык получает много точных и удобных слов.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 использует сразу две морфемы. Он помогает создавать слова, которые точнее передают новое значение или отношение к предмету.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сокращение тоже расширяют словарь. Такие способы делают речь компактной, а иногда помогают назвать новое явление одним коротким словом.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слов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образования слов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суффиксальном способе новое слово появляется, когда к основе добавляют суффикс. Так образуются слова с новым значением: учить — учитель, море — морской, лес — лесник.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обозначать человека, предмет, признак или уменьшение размера. Поэтому в русском языке легко встретить пары вроде дом — домик и стол — столик.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образования слов встречаются чаще
</a:t>
            </a:r>
            <a:endParaRPr lang="en-US" sz="241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особенно заметны слова, созданные с помощью суффиксов и приставок.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заметно преобладает, а значит, он играет главную роль в пополнении словаря.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школьной грамматики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объединяет общий корень и близкий смысл: лес, лесник, лесной. Они относятся к одной смысловой группе.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меняются только окончанием: лес, леса, лесу, лесом. Это одно и то же слово в разных грамматических вариантах.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Главное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образовано от другого слова, оно родственное. Если изменяется только окончание, перед нами формы одного и того же слова.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 формы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69" y="1295150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похожие слова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не гарантирует родство. Сначала нужно понять смысл слова и проверить, связаны ли слова по значению.
</a:t>
            </a:r>
            <a:endParaRPr lang="en-US" sz="1516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легко подобрать несколько близких по смыслу однокоренных слов, оно, скорее всего, действительно входит в одну семью.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 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уточнить происхождение слова и избежать ошибки, когда сходство по звучанию оказывается случайным.
</a:t>
            </a:r>
            <a:endParaRPr lang="en-US" sz="14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новое слово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исходное слово проходит через словообразование и получает новое значение.
</a:t>
            </a:r>
            <a:endParaRPr lang="en-US" sz="13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морфемы меняют смысл слова и помогают образовывать новые лексические единицы.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новое слово создаётся за счёт морфем, а не только за счёт изменения формы.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и способов их образования
</a:t>
            </a:r>
            <a:endParaRPr lang="en-US" sz="26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состава слова и орфографии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корня помогает находить проверочные слова и проверять безударные гласные. Если корень узнаётся точно, орфографическая проверка становится надёжнее.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 суффиксы нужно писать по правилам, потому что в них часто встречаются трудные буквы. Разбор слова подсказывает, где именно может быть ошибка.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тоже легче писать правильно, когда понятно, из каких частей они состоят. Такой анализ помогает не путать слитное написание с дефисом.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вокруг одного корня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центре схемы находится корень, который сохраняет общее значение. От него образуются слова сад, садик и садовник, связанные по смыслу и происхождению.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«ветвях» дерева располагаются родственные слова. Каждое из них расширяет семью корня, но сохраняет с ним общую смысловую основу.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семей слов от разных корней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знакомых словах можно увидеть разную «плодородность» корня: одни дают больше новых слов, другие — меньше.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удаётся образовать от одного корня, тем заметнее богатство и подвижность языка.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слово можно понять по его строению
</a:t>
            </a:r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помогает увидеть, где хранится значение, а где оно изменяется. Если научиться разбирать слово, легче понимать речь, расширять словарь и писать грамотнее.
</a:t>
            </a:r>
            <a:endParaRPr lang="en-US" sz="44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2026-05-21T14:32:22Z</dcterms:created>
  <dcterms:modified xsi:type="dcterms:W3CDTF">2026-05-21T14:32:22Z</dcterms:modified>
</cp:coreProperties>
</file>