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строение, поведение и ВНД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строение, поведение и ВНД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Птицы: о чём тема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освоили полёт, приспособились к жизни в воздухе, на деревьях и у воды. Разберём их признаки, размножение, поведение, нервную систему и высшую нервную деятельность.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поведение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проявляют заботу о птенцах, строят гнёзда, кормят потомство и быстро обучаются. У разных видов эти поведенческие особенности выражены по-разному.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это позвоночные животные, тело которых покрыто перьями. Именно перьевой покров помогает отличить их от других групп животных и связан с полётом и сохранением тепла.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 конечности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есть клюв вместо зубов и две ноги, приспособленные к ходьбе, прыжкам, плаванию или удержанию на ветке. Форма клюва зависит от типа пищи.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полёту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активно передвигается в воздухе, а многие виды совершают дальние перелёты. Полёт требует лёгкого тела, сильных мышц и точной координации движений.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птицы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сохраняют тепло и одновременно помогают птице летать. Их строение уменьшает сопротивление воздуха, а окраска часто служит для маскировки или привлечения партнёра.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кровообращение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разделяет артериальную и венозную кровь, поэтому ткани получают много кислорода. Благодаря этому птицы способны к быстрому и длительному движению.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 тела поддерживает активность даже в холодную погоду. Птицы могут добывать пищу и летать тогда, когда многие другие животные малоподвижны.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заменяет зубы и приспособлен к разной пище: зерну, насекомым, рыбе или мелким животным. Это делает птиц очень разнообразной группой.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скелет для полёта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кости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много полых костей, поэтому скелет остаётся прочным, но лёгким. Это снижает массу тела и облегчает взлёт, длительный полёт и мягкое приземление.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устойчивость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кости срастаются, поэтому тело птицы становится более устойчивым. Такая прочность особенно важна при резких поворотах, торможении и посадке на ветку.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и мышцы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кость образует киль — место прикрепления мощных грудных мышц. Именно эти мышцы поднимают и опускают крылья, обеспечивая основную силу полёта.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приспособлений показывает, как каждая часть тела помогает птице летать.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полёту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обеспечивается не одним признаком, а целым комплексом взаимосвязанных адаптаций.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«Приспособления птиц к полёту»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дышат при полёте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поток воздуха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птиц связаны с воздушными мешками, поэтому воздух проходит через дыхательную систему почти непрерывно. Такой механизм особенно полезен при активном полёте.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полётом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работают мышцы, тем больше кислорода требуется организму. Поэтому дыхательная система птиц тесно связана с полётом, выносливостью и высокой активностью.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газообмен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вдоха и выдоха свежий воздух всё время поступает к лёгким. Из-за этого кровь получает больше кислорода, чем при обычном дыхании у многих других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энергозатраты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полёта и сохранения постоянной температуры тела птицам нужно много энергии. Поэтому они часто кормятся и быстро расходуют полученные питательные вещества.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активность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обмен веществ делает птиц подвижными в течение дня. Они легко переключаются между поиском пищи, полётом, отдыхом и уходом за потомством.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переваривание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 птиц идёт быстро, что помогает почти сразу использовать энергию пищи. Это особенно важно для мелких видов, которые теряют тепло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яйцо помогает развиваться птенцу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зародыша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зародыш защищён от высыхания и механических повреждений. Скорлупа остаётся прочной, но через её поры проходят газы, необходимые для развития будущего птенца.
</a:t>
            </a:r>
            <a:endParaRPr lang="en-US" sz="1191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для развития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Желток служит запасом питательных веществ, а белок содержит воду и помогает сохранять внутреннюю среду яйца. Эти запасы поддерживают развитие птенца до вылупления.
</a:t>
            </a:r>
            <a:endParaRPr lang="en-US" sz="12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 у птиц часто распределяется между двумя взрослыми.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взрослых нередко участвуют в выкармливании птенцов и защите гнезда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«Класс Птицы»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птенцов помогают понять, почему одни виды долго зависят от родителей, а другие быстро становятся самостоятельными.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птенцов по-разному связаны с образом жизни вида.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формирования поведения — врождённый и приобретённый — вместе помогают птицам выживать и приспосабливаться к условиям среды.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поведения дополняют друг друга.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птиц: врождённые и приобретённые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врождённых и приобретённых реакций на основе школьного курса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особенно важны для птиц: мозжечок и зрительные отделы. Они помогают точно летать, удерживать равновесие и быстро реагировать на движение.
</a:t>
            </a:r>
            <a:endParaRPr lang="en-US" sz="2384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 наиболее заметно усиливают координацию и зрение.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нервной системы работают согласованно: одни реакции птица выполняет автоматически, а другие связывает с опытом, запоминая полезные действия.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работы нервной системы обеспечивают и память, и автоматические реакции.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700" y="1030427"/>
            <a:ext cx="8380800" cy="19478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2885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 пример обучения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10547" y="3205825"/>
            <a:ext cx="3659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подражание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0547" y="3650825"/>
            <a:ext cx="36594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певчие птицы не просто наследуют готовую песню: они слушают взрослых, пробуют повторять звуки и постепенно уточняют мелодию до устойчивого варианта.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4347" y="3205825"/>
            <a:ext cx="3659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среда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4347" y="3650825"/>
            <a:ext cx="36594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обучения у одного вида возникают местные варианты песни. Она помогает привлекать партнёра, обозначать территорию и узнавать «своих» среди соседних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 миграции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места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вылета из гнезда птица запоминает знакомые ориентиры: берег, деревья, здания, рельеф. Это создаёт основу для будущего возвращения.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возвращении к гнезду птица сверяет знакомые признаки и уточняет направление. Благодаря этому многие виды находят прежнюю территорию даже после дальнего перелёта.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полёте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пути помогают солнце, особенности местности и внутренняя память о маршруте. У многих видов эти сигналы работают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птиц в 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Защита от угроз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опасности птица быстро взлетает, прячется или подаёт тревожный сигнал. Такие действия связаны с врождёнными реакциями и хорошо срабатывают в знакомой среде.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Жизнь рядом с человеком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быстро привыкают к людям и запоминают, где можно найти корм. Научение делает их поведение точнее и гибче.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Выбор территории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места гнезда птица учитывает укрытие, пищу и безопасность. Опыт помогает выбирать более удачные места и избегать повторных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птиц по-разному выражены ключевые приспособления: водоплавающим важны защита от воды, хищным — захват добычи, певчим — звуковая коммуникация.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птицы — разные приспособления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связаны условия среды и образ жизни, тем заметнее нужные приспособления. У каждой группы птиц они разные, но всегда функциональны.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школьному курсу биологии
</a:t>
            </a:r>
            <a:endParaRPr lang="en-US" sz="1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птицах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объединяют полёт, теплокровность и сложное поведение. Их строение, нервная система и ВНД помогают учиться, ориентироваться и успешно жить в разных средах.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2026-07-25T17:20:47Z</dcterms:created>
  <dcterms:modified xsi:type="dcterms:W3CDTF">2026-07-25T17:20:47Z</dcterms:modified>
</cp:coreProperties>
</file>