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об эволюции органического мира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понятия, теории и этапы развития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познания происхождения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происхождении жизни волновали человечество с древности. Ранние ученые считали виды неизменными, но в XVIII–XIX веках научные дисциплины объединились для изучения изменений в живом мире.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эволюция?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постепенное изменение организмов с появлением новых видов и усложнением строения в процессе миллионов лет.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как у мельчайших форм жизни, так и в крупных организмах, изменяющихся под воздействием среды.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появление птиц от древних пресмыкающихся подтверждает переходные этапы в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представления о происхождении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теория самозарождения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предполагал, что жизнь возникает из неживой материи. Это отражает ранние попытки объяснить появление живых организмов без научных доказательств.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взгляды на самозарождение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Китае также существовали представления о спонтанном рождении жизни из природных элементов, что отражало попытки найти объяснение жизненным явлениям.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научного консенсуса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веков не было единого научного объяснения смены видов, что порождало мифы и различные гипотезы в культуре разных народов.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1809 году Ламарк выступил с идеей, что изменения, вызванные средой, могут передаваться следующим поколениям, вводя понятие 'лестницы природы'.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Ламарк предложил теорию наследования приобретённых признаков, которая стала первой попыткой объяснить механизм эволюционных изменений.
</a:t>
            </a:r>
            <a:endParaRPr lang="en-US" sz="1808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университетский курс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естественный отбор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предложил механизм естественного отбора, основанный на выживании наиболее приспособленных особей и их способности оставлять потомство.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базировались на наблюдениях Галапагосских островов и данных селекции, что укрепило научную основу теории эволюции.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доказательства процесса эволюции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ископаемых остатков демонстрируют промежуточные этапы между видами в истории Земли.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 зародышевом развитии разных видов свидетельствует о их общем происхождении.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клеточные структуры у растений и животных указывают на единую биологическую основу.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географического распространения видов подчеркивают влияние среды в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222"/>
            <a:ext cx="4300800" cy="14989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ключевых различий между теориями Ламарка и Дарвина.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основана на естественном отборе и генетике, в отличие от прямого наследования Ламарка.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Эволюция организмов, 2020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теорий Ламарка и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наук в понимании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объединяет генетику, экологию и палеонтологию, объясняя эволюцию через взаимодействие различных факторов и процессов.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эволюционных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изоляция популяций и генетический дрейф играют ключевую роль в формировании новых видов и изменении их характеристик.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 на эволюцию: синтетическая теория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ведёт к возникновению разнообразия признаков у родственников, конвергенция — к сходству у неродственных видов.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процессов помогает обосновать разнообразие и сходство в природе на разных уровнях.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эволюционная биология,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эволюционных изменений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эволюции: ведущие силы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обеспечивает генетическое разнообразие, необходимое для адаптации видов к меняющимся условиям окружающей среды и продолжения эволюционного процесса.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возникает из ограниченности ресурсов, что вызывает естественный отбор — выживают наиболее приспособленные особи, способные лучше использовать среду обитания.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изоляция популяций влияют на генетический состав видов, способствуя появлению новых признаков и формированию новых видов через накопление различий.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естественного отбора: последовательность событий
</a:t>
            </a:r>
            <a:endParaRPr lang="en-US" sz="2351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механизма естественного отбора, основанные на генетических и экологических изменениях.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подтверждают эволюцию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переходная форма между рептилиями и птицами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ископаемое существо сочетает черты рептилий и птиц, доказывая постепенный переход видов. Характерны зубы, когти и перья — уникальное сочетание, подтверждающее эволюционные перемены.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лошадей: от эогиппуса до современного вида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показывают постепенное увеличение размера, изменение строения конечностей и зубов лошадей. Эти находки иллюстрируют адаптацию к изменяющимся условиям и постепенное усложнение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1967" y="2183086"/>
            <a:ext cx="36015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адаптации и их проявления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Маскировочная окраска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Бабочки-пяденицы используют окраску для слияния с окружающей средой, скрываясь от хищников и увеличивая шансы на выживание.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жира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тюленей жир служит утеплителем в холодных водах, помогает сохранять тепло и запасать энергию в неблагоприятных условиях.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строение клюва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Галапагосских островов имеют клювы различных форм, адаптированные под конкретный тип пищи, что обеспечивает выживание в различных экологических нишах.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массовых вымираний количество видов резко изменялось, что стимулировало быстрые эволюционные процессы и появление новых форм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создают экологические ниши, способствующие всплеску биоразнообразия и появлению новых видов в последующие периоды.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видообразования в разные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эволюции видов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вызывают изменения в генетическом материале, создавая новые вариации признаков, которые могут повлиять на выживание и приспособленность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вредны, но редкие полезные изменения увеличивают шансы особи на успешное размножение и закрепление признаков.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устойчивость бактерий к антибиотикам, когда мутации обеспечивают защиту, позволяя выживать в присутствии лекарств.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вместе с естественным отбором формируют основу для возникновения новых видов и поддержания биоразнообразия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появление новых видов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барьера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преград — реки, горы или острова — разделяет популяции одного вида, ограничивая обмен генами между группами.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генетических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контакта способствует накоплению мутаций и разных адаптаций в изолированных группах, что приводит к изменению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нарастания отличий возникают новые виды, неспособные к скрещиванию с исходной популяцией, что подтверждает видообразование через изоляцию.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Антропогенный фактор и его последствия для 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ускоряет эволюцию, например, через селекцию домашних животных и культурных растений для улучшения нужных качеств.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вырубка лесов и загрязнение среды приводят к исчезновению многих видов, снижая биоразнообразие и изменяя природные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предполагают, что общее количество видов может достигать 8–10 миллионов, что подчеркивает важность эволюционных процессов в формировании экосистем.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миллиона
</a:t>
            </a:r>
            <a:endParaRPr lang="en-US" sz="5428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видов животных и растений описаны учёными, при этом реальное число значительно выше, отражая сложность и масштаб жизни на Земле.
</a:t>
            </a:r>
            <a:endParaRPr lang="en-US" sz="1914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и природных ресурсов,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учения об эволюции в современном мире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помогает сохранять природу, развивать медицину и сельское хозяйство. Это знание учит ответственности человека за сохранение биоразнообразия и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2026-05-07T15:24:10Z</dcterms:created>
  <dcterms:modified xsi:type="dcterms:W3CDTF">2026-05-07T15:24:10Z</dcterms:modified>
</cp:coreProperties>
</file>