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выдающихся учёных-биологов: связь открытий с будущим науки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вклад ключевых биологов, изменивших понимание жизни и науки.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выдающихся учёных в становлении биологии как науки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жизнь и её разнообразие, опираясь на фундаментальные открытия великих исследователей. Их вклад формирует современное понимание жизненных процессов и взаимодействий в природе.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Линней: основа современной систематики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классификации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предложил бинарную номенклатуру, стандартизировав имена растений и животных. Его книга «Система природы» до сих пор служит основой для таксономии.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Колоссальный труд по описанию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систематизировал около 7 700 видов растений и 4 400 животных, значительно расширив знания о биоразнообразии Земли и заложив научный подход к классификации.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Дарвин: ключевые идеи 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«Происхождение видов» Дарвин обосновал механизм эволюции через выживание наиболее приспособленных. Эта концепция стала краеугольным камнем биологии.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происхождения всех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доказал, что все живые существа имеют общего предка, что изменило понимание биологической взаимосвязи и эволюционной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Павлов: открытия в физиологии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выявил механизмы условных и безусловных рефлексов, демонстрируя, как внешние раздражители формируют поведенческие реакции у животных.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заложили основы современной нейрофизиологии и позволили понять высшую нервную деятельность, что вывело изучение поведения на новый уровень.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Пастер: революция в микробиологии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пастеризации и вакцинации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ввёл метод пастеризации, предотвративший порчу продуктов, и создал вакцину против бешенства, спасая жизни и меняя подход к профилактике болезней.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микробной теории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Пастера доказали, что болезни вызываются микроорганизмами, что стало основой для развития иммунологии и борьбы с инфекциями.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Геккель: вклад в экологию и эволюцию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Геккель ввёл термин «экология», подробно изучая взаимоотношения организмов с окружающей средой и создавая экологическую науку.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сформулировал биогенетический закон, утверждающий, что эмбриональное развитие отражает эволюционную историю вида, связывая онтогенез с филогенезом.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Барбара МакКлинток: ключевые этапы исследований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 с кукурузой, где МакКлинток обнаружила нестабильность генетических элементов и их перемещение внутри генома.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классических опытов, доказавших существование транспозонов — подвижных генетических элементов, меняющих структуру ДНК.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1983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Нобелевской премии за открытие транспозонов и фундаментальный вклад в понимание генетической изменчивости.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06336"/>
            <a:ext cx="4782600" cy="2778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Учёные-биологи и их главные открытия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вклад ведущих биологов в различные отрасли науки о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учёный заложил базу для отдельной области биологических наук.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профильные научные порталы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сформулировал теорию наследования приобретённых признаков, впервые объясняя механизмы изменения видов во времени.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внёс значительный вклад в классификацию растений и животных, систематизировав множество видов для науки 18 века.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считается одним из пионеров эволюционной биологии, его идеи предвосхитили многие открытия, расширив научные горизонты.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 его вклад в эволюцию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систематически проводил опыты с горохом, выявляя закономерности передачи наследственных признаков от родителей потомству, что стало основой классической генетики.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 продемонстрировали основные принципы доминирования и рецессивности генов, что позволило понять механизм наследования черт у организмов.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Вначале работы Менделя были мало замечены, однако с развитием биологии они оказались фундаментальными для формирования современной генетики и селекции.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законы наследственности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ввёл понятия гена, аллеля и фенотипа, заложив научный язык и инструменты для изучения наследственности в биологических науках.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Опарин: происхождение жизни и абиогенез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выдвинул гипотезу о появлении жизни из простых органических веществ путём химического эволюционирования в первичной атмосфере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Опубликована монография «Происхождение жизни», в которой обосновывается теория постепенного усложнения молекул предшественников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Опарина вдохновили эксперименты Миллера и Юри, подтвердившие возможность синтеза органических молекул из неорганических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Опарина остаётся отправной точкой исследований абиогенеза, стимулируя поиск механизмов возникновения жизни на Земле и возможно во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Четвериков установил связь между генетическими изменениями и эволюционными процессами на уровне популяций животных, расширив классическую генетику.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Четвериков: популяционная генетика и развитие эволюционной теории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разработал методы количественного анализа генетического разнообразия, что позволило изучать эволюцию как динамическое явление в природе.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Четверикова открыли новые направления в биологии, объединяя наследственность и естественный отбор в целостную теорию.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72" y="2262229"/>
            <a:ext cx="2278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Ивана Сеченова в физиологии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Сеченов доказал, что нервная система действует через рефлексы, что стало ключевой концепцией в физиологии нервной регуляции.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 активную роль коры головного мозга в управлении поведением животных и человека, заложив фундамент нейрофизиологии.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терминология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Сеченов ввёл термин «рефлекс» в научный обиход, что позволило систематизировать изучение нервных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исследование фагоцитоза стало фундаментом понимания клеточного иммунитета и дало импульс развитию науки о защите организма.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комитет, 1908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Мечников был награждён Нобелевской премией за открытия в области иммунологии
</a:t>
            </a:r>
            <a:endParaRPr lang="en-US" sz="24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Ермольева возглавила разработку отечественного пенициллина, существенно повысив эффективность лечения инфекций в военное время.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Ермольева: отечественный пенициллин и борьба с инфекциями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активно участвовала в создании новых антибиотиков, направленных на борьбу с такими заболеваниями, как холера и туляремия.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Ермольевой укрепил микробиологическую школу СССР, повысив национальную научную независимость в медицине.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работы способствовали улучшению санитарно-эпидемиологической ситуации и спасли тысячи жизней в сложных исторических условиях.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Лайнус Полинг: структурная биология и научная деятельность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1216450" y="1169750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 год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Полинг представил теорию спиральной структуры белков, что стало важным этапом в понимании биологических макромолекул.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87750" y="2640350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выдвинул собственную модель ДНК, конкурируя с версиями Уотсона и Крика, одновременно развивая исследования в химии и 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метод рентгеновской кристаллографии, Франклин создала снимки высокой точности, которые позволили понять структуру двойной спирали ДНК.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Росалинд Франклин: визуализация структуры ДНК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данные служили научной основой для открытия структуры ДНК, хотя при жизни она не получила должного признания.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Франклин оказал непреходящее влияние на развитие молекулярной генетики и понимание механизмов наследственности.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сорта позволили значительно расширить культуру растений в разнообразных климатических условиях России, повысив аграрную продуктивность.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российских селекционных институтов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сортов плодовых растений, созданных Мичуриным с использованием гибридизации и акклиматизации
</a:t>
            </a:r>
            <a:endParaRPr lang="en-US" sz="21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учёных-биологов: фундамент для будущих научных достижений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биотехнологии, генная инженерия и охрана природы базируются на трудах великих биологов, чьи открытия продолжают влиять на решение глобальных вызовов человечества.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2026-05-10T05:25:02Z</dcterms:created>
  <dcterms:modified xsi:type="dcterms:W3CDTF">2026-05-10T05:25:02Z</dcterms:modified>
</cp:coreProperties>
</file>