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445274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человека и факторы, которые на него влияют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228550" y="2865826"/>
            <a:ext cx="46869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начинается с ежедневных привычек и выбора.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здоровье особенно важно в 11–12 лет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организм быстро растёт, а учебная нагрузка и новые привычки уже заметно влияют на самочувствие, внимание и настроение.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здоровье человека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— это не только отсутствие болезней, но и хорошее физическое состояние: сила, выносливость, нормальная работа сердца, лёгких и мышц.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включает и психическое благополучие: спокойствие, хорошее настроение, память, внимание и способность справляться с нагрузкой без лишнего напряжения.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социальная сторона здоровья: умение общаться, дружить, соблюдать правила и чувствовать себя уверенно в коллективе.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влияющие на здоровье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особенно заметно действие тех факторов, которые связаны с повседневным режимом и привычками.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оказывает наибольшее влияние, поэтому именно ежедневные решения сильнее всего отражаются на здоровье.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представления по теме «Здоровье человека и факторы, влияющие на него»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факторы действуют на организм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по-своему влияют на самочувствие, работоспособность и развитие школьника.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питание, движение, гигиена и условия среды действуют вместе, поэтому важно заботиться о каждом из них.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теме «Факторы здоровья человека»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индивидуальные особенности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передают родители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влияет на внешность, рост, цвет глаз, строение тела и некоторые особенности здоровья. У людей могут быть разные природные склонности и темп развития.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зависит от самого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наследственность не решает всё. Режим дня, питание, движение и отдых помогают чувствовать себя лучше и развивать свои сильные стороны.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 источник энергии, роста и защиты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 помогает не только учиться и двигаться, но и поддерживать иммунитет, рост и восстановление после нагрузок.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вещество выполняет свою задачу, поэтому питание должно быть разнообразным, а не состоять только из любимых продуктов.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представления о составе питания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109" y="1608361"/>
            <a:ext cx="886500" cy="7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4982" y="2088061"/>
            <a:ext cx="669638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2328" y="1460927"/>
            <a:ext cx="573975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в питании школьника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без пропусков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приём пищи помогает включиться в учебный день, сохранить силы и не отвлекаться из-за голода уже на первых уроках.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рацион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каши, молочные продукты, мясо, рыба, яйца и бобовые дают организму разные питательные вещества и помогают расти.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поддерживает работу всех систем организма. Сладкие напитки не заменяют её и не помогают утолить жажду надолго.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лишних перекусов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Переедание и частые перекусы мешают нормальному аппетиту, ухудшают внимание и могут вызывать усталость и дискомфорт.
</a:t>
            </a:r>
            <a:endParaRPr lang="en-US" sz="9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физическая активность каждый день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перерывы на движение в течение дня помогают снять напряжение после долгого сидения за партой или экраном.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регулярная активность, тем лучше работают сердце, мышцы и настроение; самый неблагоприятный вариант — долгий сидячий день.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теме «Двигательная активность и здоровье школьника»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восстановление организма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обычно нужно 8–10 часов сна, чтобы организм успевал восстанавливаться, а мозг — лучше запоминать и перерабатывать информацию, полученную за день.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ложиться поздно и долго сидеть в телефоне или за играми перед сном, труднее уснуть, а утром появляются сонливость, раздражительность и рассеянность.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здоровый режим дня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действия школьника: утро, учебный день, вечер и сон.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и защита от инфекций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перед едой и после улицы помогает не занести микробы в организм. Чистая кожа и короткие ногти тоже уменьшают риск попадания грязи и возбудителей болезней.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Чистить зубы нужно два раза в день, чтобы беречь эмаль и дёсны. Полезно пользоваться личным полотенцем, следить за чистотой одежды, волос и ногтей.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комнаты, соблюдение правил кашля и чихания, а также аккуратность при простуде снижают распространение вирусов и бактерий дома и в классе.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стресс и здоровье школьника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состояние школьника влияет не один фактор, а их сочетание: режим дня, общение, паузы в учёбе и время без экранов.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сон, отдых и движение, тем легче справляться со стрессом и сохранять внимание; перегрузка и долгие экраны ослабляют самочувствие.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«Здоровье человека и факторы, на него влияющие»; шкала условная, 2025.
</a:t>
            </a:r>
            <a:endParaRPr lang="en-US" sz="7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последствия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алкоголь особенно опасны для растущего организма: они вредят лёгким, сердцу и нервной системе, а также мешают нормальному развитию подростка.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напитки и постоянное сидение без движения создают лишнюю нагрузку на организм, ухудшают сон, внимание и общее самочувствие в течение дня.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человек отказывается от вредных привычек, тем легче сохранить здоровье, работоспособность и хорошие перспективы на будущее.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окружающей среды и защита от них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условия среды могут влиять на школьника и какие простые меры помогают снизить риск.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обычные условия среды заметно влияют на самочувствие, поэтому важно замечать их и заранее выбирать защитные действия.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теме здоровья и безопасности; 2025.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дома, в школе и на улице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и падения легче предупредить, чем лечить. На улице, на лестнице и в школьных коридорах важно быть внимательным, не спешить и соблюдать правила поведения.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посадка за партой, рюкзак по размеру и бережное обращение с техникой помогают сохранить спину, зрение и общее самочувствие на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укрепляет здоровье каждый день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полезная привычка поддерживает другую: после нормального сна легче выбрать активность, а после прогулки проще сохранять спокойствие и концентрацию.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крепнет, когда все основные привычки соблюдаются регулярно, а не время от времени; важен именно устойчивый повседневный ритм.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«Здоровье человека и факторы, на него влияющие»; распределение условное, 2025.
</a:t>
            </a:r>
            <a:endParaRPr lang="en-US" sz="7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Выбор, который влияет на здоровье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повседневных решений школьника и их последствия для самочувствия.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28858"/>
            <a:ext cx="462878" cy="411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125019"/>
            <a:ext cx="462695" cy="3701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13096"/>
            <a:ext cx="462927" cy="4114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336165"/>
            <a:ext cx="462724" cy="370179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и школа помогают сохранять здоровье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помогает соблюдать режим дня, следить за питанием и напоминать о прогулках, зарядке и отдыхе. Именно дома чаще всего формируются первые устойчивые привычки.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и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учит двигаться безопасно, заниматься физкультурой, соблюдать порядок в классе и беречь здоровье во время учёбы. Эти правила помогают каждый день.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осмотры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осмотры в школе помогают вовремя заметить изменения в здоровье и получить рекомендации. Это особенно важно в период активного роста.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друзей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 и друзья поддерживают полезные привычки: вместе легче гулять, играть в спортивные игры и общаться уважительно, без лишних конфликтов.
</a:t>
            </a:r>
            <a:endParaRPr lang="en-US" sz="12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77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начинается с маленьких решений каждый день
</a:t>
            </a:r>
            <a:endParaRPr lang="en-US" sz="3377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зависит от наследственности, среды и медицины, но сильнее всего его поддерживает образ жизни. Сон, питание, движение, гигиена и спокойствие дают результат уже сегодня и на годы вперёд.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2026-05-20T22:09:59Z</dcterms:created>
  <dcterms:modified xsi:type="dcterms:W3CDTF">2026-05-20T22:09:59Z</dcterms:modified>
</cp:coreProperties>
</file>