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теории продления жизни: что изучает наука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стареем и можно ли замедлить этот процесс?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долголетие важно уже сейчас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дольше, но вместе с этим растёт число возрастных болезней. Поэтому тема долголетия важна не только для врачей: она помогает понять, как сохранить здоровье, активность и самостоятельность с подросткового возраста.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как постепенное накопление изменений в организме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не происходит внезапно: в клетках и тканях годами накапливаются мелкие повреждения. Со временем организму становится труднее восстанавливать 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работают системы ремонта ДНК, обновления белков и удаления повреждённых клеток. Из-за этого органы теряют часть своего «запаса прочности».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снижается устойчивость к болезням, ослабевает иммунная защита и возрастает риск нарушений в работе сердца, мозга и других органов.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Теломеры: защитные участки хромосом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Теломеры находятся на концах хромосом и защищают наследственную информацию при делении клетки. Каждый новый цикл деления немного укорачивает их, поэтому клетка со временем хуже делится.
</a:t>
            </a:r>
            <a:endParaRPr lang="en-US" sz="16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этого объяснения недостаточно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теломер действительно связана с возрастом, стрессом, недосыпом и некоторыми болезнями. Но старение слишком сложное, чтобы объяснять его только теломерами: на него влияют и другие механизмы.
</a:t>
            </a:r>
            <a:endParaRPr lang="en-US" sz="1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исследований продления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идут параллельно: одни ищут способы влиять на клетки, другие — точнее измерять возрастные изменения.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направлениям, часто обсуждаемым в научных публикациях и стартапах; не является статистикой.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не выбирает один путь: самые заметные направления связаны с клетками, генами и ранней диагностикой старения.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47240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Сенолитики: удаление стареющих клеток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Сенолитики изучают как вещества, способные уменьшать число стареющих клеток в тканях. Это важно, потому что такие клетки уже почти не делятся, но продолжают мешать работе организма.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«лишних» клеток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Стареющие клетки выделяют сигналы, которые усиливают воспаление вокруг себя. Учёные надеются, что их удаление поможет тканям работать спокойнее и эффективнее.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воспаления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 на животных результаты выглядят многообещающе, но для людей необходимы долгие проверки безопасности. Пока сенолитики не стали готовым лекарством для широкого применения.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только исследование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Эпигенетическое перепрограммирование клеток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показывает, что гены могут включаться и выключаться без изменения самой ДНК. При старении эти настройки меняются, и клетка начинает работать менее «молодо».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проверяют, можно ли частично вернуть клетку к более здоровому состоянию с помощью факторов Яманаки. Это очень тонкий и сложный экспериментальный подход.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здесь не в полной смене клетки, а в её «омоложении» без потери нормальных свойств. Именно поэтому исследования ведутся особенно осторожно.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состоит в том, что слишком сильное вмешательство может нарушить контроль деления клеток. Тогда возрастает риск неконтролируемого роста и появления опухолей.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научной идеи к медицинскому применению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идея проходит проверку от лаборатории до клиники.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энергия клеток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помогают клетке получать энергию, поэтому их называют «энергетическими станциями». С возрастом их работа может ухудшаться, а повреждения накапливаться быстрее, чем успевают исправляться.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ищут способы поддержать митохондрии и уменьшить окислительный стресс. Однако это направление пока изучается, и говорить о готовой массовой терапии ещё рано.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Биомаркеры старения: по каким признакам оценивают возраст организма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не даёт полной картины: врачи смотрят на сочетание разных признаков и динамику их изменений.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иллюстрация для сравнения биомаркеров; значения не основаны на одной клинической выборке.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отклонений одновременно, тем выше вероятность, что организм стареет быстрее календарного возраста.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 на дрожжах, червях, мухах и некоторых млекопитающих умеренное снижение калорийности часто замедляло возрастные изменения и продлевало жизнь.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сигналы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mTOR, AMPK и сиртуины — белки, которые помогают клетке реагировать на избыток или нехватку энергии и перестраивать обмен веществ.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человека важнее не жёсткие диеты, а регулярное, сбалансированное питание без переедания, дефицита белка и крайних ограничений, которые могут вредить здоровью.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питания и сигналы обмена веществ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1725"/>
            <a:ext cx="3765900" cy="18829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из исследований на животных и людях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результаты в лаборатории не всегда подтверждаются у людей, а каждая стратегия имеет свои ограничения и риски.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результаты пока получены у животных. У людей мешают побочные эффекты, длительность проверок и высокая стоимость разработки.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5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экспериментальных и клинических исследований по теме продления жизни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65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гены связаны с различиями в старении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ДНК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 помогают клеткам исправлять повреждения наследственного материала. Если этот механизм работает лучше, ткани дольше сохраняют устойчивость к возрастным сбоям.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могут влиять на то, как организм использует энергию, сахар и жиры. Но результаты сильно зависят и от питания, и от движения.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связанные с иммунитетом, влияют на способность организма сдерживать воспаление и быстрее реагировать на инфекции. Это помогает дольше сохранять здоровье.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привычки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похожей наследственности люди стареют по-разному. Сон, физическая активность, вредные привычки и условия жизни могут усиливать или ослаблять влияние генов.
</a:t>
            </a:r>
            <a:endParaRPr lang="en-US" sz="11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как самый доступный способ сохранить здоровье
</a:t>
            </a:r>
            <a:endParaRPr lang="en-US" sz="2584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активность, сон не меньше необходимого и умеренность в питании помогают сердцу, мышцам и мозгу работать лучше и дольше оставаться выносливыми.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важны движение каждый день, достаточное количество воды, белка, овощей и фруктов. Эти привычки не отменяют старение, но снижают риск будущих проблем.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 к продлению жизни по важным критериям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возможный эффект, но и насколько подход реально применим в обычной жизни школьника и взрослого.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направлений исследований в области долголетия; оценка по качественным критериям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надёжной остаётся профилактика. Экспериментальные методы выглядят перспективно, но пока уступают по безопасности, доступности и доказанности.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Биомаркеры и персональный подход к здоровью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и другие показатели помогают заметить отклонения раньше, чем появятся явные жалобы. Это делает профилактику более точной и своевременной.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один, а несколько признаков: вес, пульс, сон, активность, сахар крови и общее самочувствие. Вместе они дают более полную картину здоровья.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Персональная медицина старается подбирать рекомендации с учётом особенностей человека. Такой подход помогает избегать слишком общих советов, которые подходят не всем одинаково.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антиэйдж-методы работают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новая идея проходит проверку и где чаще всего возникают трудности.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вопросы продления жизни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новые технологии будут очень дорогими, доступ к ним получат не все люди. Тогда различия в здоровье и возможностях между странами и группами населения могут ещё больше усилиться.
</a:t>
            </a:r>
            <a:endParaRPr lang="en-US" sz="1354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учится беречь здоровье, тем больше шансов дольше жить активно. Именно поэтому привычки, сформированные в детстве и подростковом возрасте, имеют долгий эффект.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продолжительности жизни влияет на систему здравоохранения, пенсии и численность пожилого населения. Поэтому обществу нужно заранее думать не только о лечении, но и о профилактике.
</a:t>
            </a:r>
            <a:endParaRPr lang="en-US" sz="13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682" y="1345200"/>
            <a:ext cx="2960736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теории продления жизни и их практический статус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теории решают разные задачи, но ни одна из них пока не стала универсальным способом продления жизни.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обзоров по биологии старения и направлениям anti-age исследований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доказательств у профилактики и ограниченного питания без крайностей. Экспериментальные методы остаются перспективными, но требуют длительной проверки.
</a:t>
            </a:r>
            <a:endParaRPr lang="en-US" sz="13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Долголетие — это не один секрет, а система привычек и научных идей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зависит от клеток, генов, обмена веществ и образа жизни. Наука ищет новые методы, но сегодня надёжнее всего помогают простые ежедневные привычки и профилактика.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2026-05-21T03:56:01Z</dcterms:created>
  <dcterms:modified xsi:type="dcterms:W3CDTF">2026-05-21T03:56:01Z</dcterms:modified>
</cp:coreProperties>
</file>