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Kunst richtig zu lernen: как учить немецкий язык в 7 классе
</a:t>
            </a:r>
            <a:endParaRPr lang="en-US" sz="314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немецкому через регулярность, практику и умные повторения.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7 классе немецкий требует особого подхода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немецкий становится объёмнее: появляются длинные тексты, новые времена, порядок слов и больше слов по знакомым темам. Чтобы не теряться, нужны короткие задания, частое повторение и проверка по образцу.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нужно знать для успешного изучения немецкого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владеть лексикой по темам повседневной жизни и уметь узнавать знакомые слова в тексте, на слух и в собственных ответах.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основы грамматики: местоимения, спряжение глаголов, модальные глаголы, вопросительные слова, отрицание nicht и kein, а также порядок слов.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тренируются произношение, чтение вслух с интонацией и короткое письмо — обычно это сообщения и ответы на 5–8 предложений.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для занятий немецким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заниматься за убранным столом, где ничего не отвлекает. В тишине легче запоминать новые слова и сосредоточенно слушать аудиозаписи.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Понадобятся учебник, тетрадь для слов, словарь и наушники. Телефон лучше убрать: уведомления быстро сбивают внимание, особенно во время повторения и аудирования.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учебных методов, основанное на принципе активного вспоминания; без привязки к конкретному исследованию.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учить слова на немецком работают лучше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повышается, когда ученик не просто смотрит на слово, а активно вспоминает его сам.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работа с лексикой, тем прочнее запоминание; одно перечитывание даёт самый слабый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цикл изучения новой темы по немецкому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несколько раз встретить одно и то же слово или правило в разных формах.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распределять домашнюю работу по немецкому языку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самое трудное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перевода, письменного ответа или другого задания, где нужна максимальная сосредоточенность. Пока внимание свежое, ошибки замечаются быстрее и исправляются точнее.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— слова и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сложной части выучи новые слова с артиклями и выполни упражнения на правило. Так лексика и грамматика сразу связываются между собой.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— текст или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работу чтением, пересказом или коротким повторением вслух. Это помогает спокойно закрепить тему и проверить, что осталось непонятным.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работы на уроке и дома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тренируют разные навыки, но лучше всего работают вместе.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материал проходит через несколько форм работы, он запоминается прочнее и используется увереннее.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приёмы для 7 класса; обобщение методических практик.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перевод, но и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карточке написано лишь значение, слово быстро забывается. Гораздо полезнее сразу видеть артикль, множественное число и пример: der Tisch — die Tische — auf dem Tisch. Так слово запоминается в реальном употреблении, а не отдельно.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двумя сторонами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одной стороны можно написать немецкое слово, с другой — перевод, артикль и короткое предложение. Такой формат помогает быстро проверять себя и не путать похожие слова. Цветные маркеры делают набор удобным для повторения перед уроком.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 слов как личный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тетрадь удобно записывать новые слова по темам: школа, семья, хобби, город. Рядом лучше оставлять место для примера и множественного числа, чтобы потом быстро возвращаться к материалу и повторять его без лишнего поиска.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карточки: как запоминать немецкие слова точнее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понять грамматику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себя, как изменяется глагол в настоящем времени и где стоит сказуемое. Такой вопрос помогает увидеть не только правило, но и его место в 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Сравни, почему в вопросе меняется порядок слов, чем различаются der, die, das и когда нужно nicht, а когда kein. Это убирает путаницу в похожих случаях.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правильный и неправильный вариант на коротких примерах. Тогда ошибка становится заметной сразу, а правило легче запомнить и применить без подсказки.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готовиться к контрольной по немецкому языку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подготовки: от уточнения темы до повторения слабых мест на следующий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 сравнения способов повторения; значения условные, 2025.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регулярное повторение важнее разовой зубрёжки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повторения помогают удерживать не только слова, но и артикли, формы глаголов и готовые образцы предложений.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повторение через короткие промежутки: оно замедляет забывание и делает знания устойчивее.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немецкого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слов только с переводом кажется быстрым, но без артикля, формы множественного числа и примера слово легко забывается или используется неверно.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слушать и не повторять произношение, ученик читает слово по-русски и потом делает ошибки в устной речи и при чтении вслух.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каждого предложения мешает понять немецкий порядок слов: сказуемое может стоять не там, где оно стоит в русском языке.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проверка себя по образцу приводит к повторяющимся ошибкам в окончаниях глаголов, артиклях и отрицании, особенно в знакомых заданиях.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на уроке немецкого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помогает быстро проверить карточки, потренировать вопросы и ответы, а также прочитать диалог вслух. Когда один ученик слушает, другой сразу замечает ошибки в словах и интонации.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обмен репликами особенно полезен для немецкого языка: легче увидеть неправильный артикль, форму глагола или порядок слов. Такой формат делает исправление ошибок спокойным и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работает для разных разделов немецкого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каждому разделу нужен свой способ тренировки, но все навыки укрепляются через регулярное повторение.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грамматика и речевые навыки требуют разных упражнений, но прочнее всего они закрепляются при чередовании видов работы.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 по немецкому языку для 7 класса; обобщение без числовых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слов за неделю уже помогают заметить реальный прогресс.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цель делает успех видимым: ученик лучше запоминает материал, увереннее читает и меньше боится ошибок при ответе.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 учебного планирования в 7 классе; цифра носит рекомендательный характер.
</a:t>
            </a:r>
            <a:endParaRPr lang="en-US" sz="666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времени для примера; данные условные, 2025.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учебная неделя семиклассника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ежедневные занятия по немецкому работают лучше, чем один длинный вечер перед уроком или контрольной.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учёбой, отдыхом и сном поддерживает регулярность, а именно она нужна для прочного запоминания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немецкая тема не получается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найти конкретную причину ошибки и исправить её без лишнего повторения всего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успешного ученика на уроке немецкого языка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ученик читает инструкции до начала задания, находит ключевые слова и не спешит отвечать. Это помогает лучше понимать условие и снижает число случайных ошибок.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опорой на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записывает новые слова вместе с артиклем и нужной формой, а не только с переводом. Так легче запоминать слово правильно и использовать его в предложении.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непонятно, ученик задаёт точный вопрос и просит пример. Такое уточнение экономит время и помогает не повторять одну и ту же ошибку.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после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замечаний он переписывает ошибочные места и повторяет их вслух. Благодаря этому письмо становится точнее, а в устной речи появляется больше уверенности.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лучше учится шаг за шагом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повторяет материал регулярно, проверяет себя по образцу и тренирует все виды речи, немецкий язык становится понятнее, а успехи — заметнее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2026-05-25T02:22:22Z</dcterms:created>
  <dcterms:modified xsi:type="dcterms:W3CDTF">2026-05-25T02:22:22Z</dcterms:modified>
</cp:coreProperties>
</file>