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глаз и удаление инородных тел из глаза, уха и носа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признаки болезни, травмы и безопасную первую помощь.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каждому школьнику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уши и нос каждый день сталкиваются с пылью, микробами и мелкими предметами. Если действовать неправильно, можно усилить боль, вызвать воспаление и даже навредить зрению или слуху.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первой помощи при попадании предмета в глаз, ухо или нос.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действия при попадании инородного тела
</a:t>
            </a:r>
            <a:endParaRPr lang="en-US" sz="2349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— прозрачная передняя часть глаза — очень чувствительна к боли. Поэтому даже маленькая соринка вызывает сильный дискомфорт, слезотечение и желание тереть глаз.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глубокой травме повреждение может затронуть роговицу сильнее. Тогда возрастает риск воспаления, светобоязни и ухудшения зрения, поэтому медлить нельзя.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Слёзы помогают смывать пыль, а веки защищают глаз при моргании. Если частица цепляет поверхность, появляется покраснение, жжение и ощущение песка под веком.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глаз и почему он легко повреждается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могут появиться покраснение, зуд и выделения, а утром ресницы иногда склеиваются. Так часто выглядит конъюнктивит, и на рисунке удобно показать именно эти заметные признаки.
</a:t>
            </a:r>
            <a:endParaRPr lang="en-US" sz="930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глаз краснеет и чешется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Ячмень обычно начинается с боли и небольшого уплотнения на краю века. Затем участок краснеет и отекает, из-за чего глаз кажется припухшим и может быть неприятно моргать.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Болезненная припухлость на веке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или при пыльце глаза нередко слезятся, чешутся и становятся чувствительными к свету. Такое состояние легко спутать с болезнью, поэтому важно заметить, что часто есть ещё чихание и насморк.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Аллергия, похожая на раздражение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заболевания глаз у школьников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9845"/>
            <a:ext cx="4775700" cy="188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частые состояния по признакам, ощущениям и тревожным сигналам.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Покраснение и зуд чаще связаны с воспалением, а резкая боль, кровь и ухудшение зрения требуют срочной помощи.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инфекцию глаза от травмы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заболеваний и травм глаз у детей.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573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инородным телом в глазу, ухе и носу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ухо могут попасть бусины, семена, кусочки ваты, детали игрушек и насекомые. Опасность возрастает, если предмет глубоко застрял или вызывает боль и шум.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глаз попадают пыль, песок, ресница, стружка, металлическая крошка и мелкие стеклянные частицы. Даже небольшая соринка может вызвать сильное слезотечение и ощущение царапания.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нос часто попадают горошины, бусины, бумага, кусочки еды и детали конструктора. Особенно опасно, если предмет мешает дыханию или находится только в одной ноздре.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риск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предмет острее, больше или глубже он расположен, тем выше вероятность боли, отёка и повреждения тканей. Самостоятельные попытки удаления в таком случае особенно опасны.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при попадании мелкой соринки или пыли в глаз.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соринке в глазу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делать при инородном теле в глазу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тереть глаз руками: это усиливает царапину, раздражение и может загнать соринку глубже в поверхность глаза.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использовать пинцет, иголку, зубочистку или ватную палочку: такие предметы легко повреждают роговицу и заносят инфекцию.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капать неизвестные растворы и нельзя пытаться самостоятельно вытащить глубоко застрявший предмет, особенно после удара.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последствия ошибок — повреждение роговицы, воспаление и снижение зрения, поэтому при сомнениях нужна помощь взрослого.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Инородное тело в ухе: безопасные действия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ухо могут попасть бусина, семечка, кусочек ваты, насекомое или мелкая деталь. Самостоятельно доставать предмет острыми предметами нельзя: можно повредить слуховой проход или барабанную перепонку.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закапывать масло и нельзя ковырять внутри уха. Такие действия не решают проблему и могут лишь ухудшить состояние, особенно если предмет расположен глубоко.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ухе насекомое, есть боль, шум, кровь или снизился слух, нужно сразу сообщить взрослому и обратиться к врачу. Чем быстрее начата помощь, тем меньше риск осложнений.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Инородное тело в носу: как действовать безопасно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Прекратите любые попытки достать предмет и не втягивайте воздух слишком сильно: так бусина, горошина или бумага может уйти глубже в носовой ход.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Остановиться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есть ли боль, кровь, затруднённое дыхание, неприятный запах или выделения только из одной ноздри. Эти признаки требуют внимания взрослого.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Оценить признаки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используйте палочки, пинцет и другие предметы для выталкивания. Сразу сообщите взрослому, чтобы при необходимости ребёнка осмотрел врач.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Обратиться за помощью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426764"/>
            <a:ext cx="5226300" cy="268232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медицинская помощь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понять, какие ситуации нельзя оставлять без врача и почему промедление опасно.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Боль, кровь, ухудшение зрения, сильный отёк и проблемы с дыханием — признаки, при которых нужен срочный осмотр врача.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первой помощи при травмах и инородных телах в глазу, ухе и носу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Кератит затрагивает роговицу и опаснее других воспалений. Он может вызывать сильную боль, светобоязнь и ухудшение зрения, поэтому требует обязательного лечения у врача.
</a:t>
            </a:r>
            <a:endParaRPr lang="en-US" sz="1174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воспалительные болезни глаз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Блефарит развивается по краям век. Для него характерны раздражение, покраснение, зуд и корочки у ресниц, особенно утром после сна.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Конъюнктивит поражает слизистую оболочку глаза. Обычно заметны покраснение, зуд, слезотечение и выделения, из-за которых глаза слипаются после сна.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промывания глаза подходят только чистая вода или физраствор: они помогают удалить пыль и мелкую соринку, не травмируя поверхность глаза и не занося грязь.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средства первой помощи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осторожного промокания можно взять чистую салфетку, бинт или марлю. Игла, зубочистка, ватная палочка и грязная ткань для такой помощи не подходят.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5430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5048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60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травм глаз, ушей и носа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снижает риск занести микробы в глаза, нос и уши, особенно после улицы, игр на полу и контакта с животными.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мелкими предметами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Бусины, семена, детали игрушек и батарейки нельзя брать в рот, вставлять в нос или ухо и оставлять без присмотра.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глаз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ремонте, работе с пылью и некоторых спортивных занятиях помогают защитные очки, которые уменьшают риск попадания соринок и травм.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технологии, в химии, в спортзале и на переменах важно соблюдать инструкции учителя, не бегать с предметами и не играть с острыми вещами.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признакам, которые ребёнок и взрослый могут заметить сразу после попадания соринки или травмы.
</a:t>
            </a:r>
            <a:endParaRPr lang="en-US" sz="113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лёгкое раздражение от опасного состояния
</a:t>
            </a:r>
            <a:endParaRPr lang="en-US" sz="2266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самолечение опасно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капли не могут удалить стекло, металл или крупный предмет из глаза, уха или носа. Из-за этого человек теряет время, а повреждение продолжает усиливаться.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способы часто заносят микробы и делают воспаление сильнее. Особенно опасно это при царапине роговицы, повреждении слухового прохода и раздражении слизистой носа.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сидит глубоко, попытка достать его без врача может протолкнуть его дальше или вызвать новую травму. Тогда боль и отёк обычно становятся сильнее.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Промедление повышает риск рубца на роговице, ухудшения зрения, повреждения барабанной перепонки и длительного воспаления. Поэтому безопаснее сразу обратиться за помощью.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чаще получают такие травмы во время игры, труда, спорта и неосторожного обращения с мелкими предметами. Внимательность во время обычных дел помогает избежать неприятных ситуаций.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нужно соблюдать правила в мастерской, лаборатории, спортзале и на переменах. Инструкции учителя и аккуратное поведение снижают риск попадания соринок и мелких травм.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должны хранить в недоступном месте бусины, батарейки, иголки, бытовую химию и острые инструменты. Это особенно важно дома, где ребёнок может взять предмет без разрешения.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взрослых и школьные правила безопасности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478921"/>
            <a:ext cx="4775700" cy="24510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быстро выбрать безопасное действие и избежать ошибок при попадании инородного тела.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может усилить травму, оно считается ошибкой; безопасная помощь всегда предотвращает углубление предмета и дополнительное повреждение тканей.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что делать и чего не делать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первой помощи при инородных телах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глаз, ушей и носа: главное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заболеваниях и инородных телах важно не тереть, не ковырять и не пытаться достать предмет самостоятельно. Боль, кровь, ухудшение зрения или дыхания — сигнал срочно обращаться за помощью.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2026-05-20T22:48:35Z</dcterms:created>
  <dcterms:modified xsi:type="dcterms:W3CDTF">2026-05-20T22:48:35Z</dcterms:modified>
</cp:coreProperties>
</file>