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25" y="2610184"/>
            <a:ext cx="8100000" cy="2088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826025"/>
            <a:ext cx="79437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Величие Древних Афин
</a:t>
            </a:r>
            <a:endParaRPr lang="en-US" sz="2612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4836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1678125"/>
            <a:ext cx="43986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Афины — культурный и политический центр Древней Греции, символ демократии и науки.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370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Афин на исторической арене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34900"/>
            <a:ext cx="31509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Основанные более 3000 лет назад, Афины выросли благодаря выгодному расположению и морской торговле, привлекая народы и идеи со всего региона.
</a:t>
            </a:r>
            <a:endParaRPr lang="en-US" sz="10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формирования Афинского полиса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4100" y="1803975"/>
            <a:ext cx="15711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IX–VIII века до н. э.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Происходит объединение нескольких поселений, формируется единый Афинский полис на территории Аттики.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2215937" y="1803975"/>
            <a:ext cx="15711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VIII–VII века до н. э.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Интенсивное развитие торговли и ремёсел способствует притоку населения и экономическому развитию города.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3867781" y="1803975"/>
            <a:ext cx="15711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 век до н. э.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Начинаются важные политические реформы, укрепляющие структуру управления в Афинах.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5519604" y="1803975"/>
            <a:ext cx="15711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 век до н. э.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Афины достигают расцвета демократии и культуры, становясь оплотом развития искусства и философии.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система и демократия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63850" y="3703473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Народное собрание (экклесия) и Совет пятисот стали главными органами власти, где обсуждались государственные вопросы и принимались решения, отражающие волю граждан.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63850" y="2638948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Демократия в Афинах возникла в V веке до н. э., предоставляя гражданам право участвовать в управлении. Солон и Клисфен провели реформы, облегчая принятие законов и расширяя участие народа.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Знаменитые правители и реформы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Солон отменил долговое рабство и ввёл систему гражданских классов, обеспечив справедливость и порядок в обществе Афин.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Клисфен разделил население на демы, что усилило политическую стабильность и участие народа в управлении городом.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982141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Перикл расширил демократические права, финансировал строительство и развитие искусств, что сделало Афины культурным центром Греции.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658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имел права гражданина в Афинах?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160307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Гражданами считались мужчины-афиняне старше 18 лет, рожденные от гражданских родителей, имеющие право участвовать в политической жизни города.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48842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Метэки — иностранные жители, вели бизнес и проживали в Афинах, но не имели гражданских прав и не могли голосовать.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78388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Рабы не обладали никакими политическими или гражданскими правами, выполняли различные работы на частных и государственных объектах.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детей и молодых афинян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Мальчики начинали обучение в семь лет, изучая чтение, письмо и основы математики под руководством педагога.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258890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программу входили занятия музыкой — игра на кифаре — и гимнастика для укрепления тела и духа.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4613663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Девочки обучались дома, главным образом домашним ремеслам, таким как шитьё и приготовление пищи.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663841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готовило будущих граждан к активному участию в жизни полиса и формированию личности.
</a:t>
            </a:r>
            <a:endParaRPr lang="en-US" sz="95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Афин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49500"/>
            <a:ext cx="3201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Акрополь и его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Акрополь — возвышенный укреплённый район, служивший главным религиозным центром с храмами и укреплениями.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42175"/>
            <a:ext cx="3201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пространства и жизнь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нижнем городе находились агоры — торговые и общественные площади, ремесленные мастерские, театры и рынки, где кипела городская жизнь.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Боги и религия в Афинах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63850" y="2801298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церемонии, жертвоприношения и праздники, такие как Панатенеи, объединяли жителей и укрепляли чувство общности и веры.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63850" y="1736773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Главной богиней считалась Афина-Паллада, покровительница города и мудрости. Также почитались Зевс, Посейдон, Аполлон и Деметра, каждый имел собственные храмы и культовые места.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Воспитание и образование в Афинах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64100" y="3220600"/>
            <a:ext cx="4141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Старшие подростки изучали риторику и философию, готовясь к активному участию в политике и общественной жизни города.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мальчиков начиналось с грамоты, арифметики и музыки, развивая ум и творческие способности с ранних лет.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следовали занятия в палестрах — гимнастических школах, где они развивали физическую силу и умение обращаться с оружием.
</a:t>
            </a:r>
            <a:endParaRPr lang="en-US" sz="105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47823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женщин и мужчин в обществе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00" y="1530900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Мужчины-афиняне участвовали в управлении полисом, голосовали на собраниях и служили в армии, обеспечивая защиту и развитие города-государства.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564100" y="2240370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в основном занимались домашними делами: воспитанием детей, ведением хозяйства и хранением семейных традиций, не обладая политическими правами.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564100" y="2953537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Мужчины также занимались ремёслами и торговлей, что способствовало экономическому процветанию города и расширению его влияния на море и в соседних областях.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564100" y="3673702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Глава семьи — отец — нес ответственность за благосостояние домочадцев и их социальное положение в обществе, контролируя все аспекты жизни семьи.
</a:t>
            </a:r>
            <a:endParaRPr lang="en-US" sz="9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Метровы и рабы: неместное население Афин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Метровы — свободные жители Афин, которые не имели гражданства, часто занимались торговлей и ремёслами, но не могли участвовать в политической жизни города.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Рабы представляли собой неимущих людей, лишённых свободы, работавших в домах, мастерских и на сельскохозяйственных землях, составляя важную часть экономики.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982141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рабов попадали в Афины как военнопленные или заложники, их труд использовался для поддержки благосостояния афинского общества.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8955" y="2612172"/>
            <a:ext cx="2623298" cy="20827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19" y="2612172"/>
            <a:ext cx="2623298" cy="2082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3780" y="2612172"/>
            <a:ext cx="2623298" cy="20827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Афинский театр и драма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292054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драматурги и их произведения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Эсхил, Софокл и Аристофан создали шедевры трагедии и комедии. Их пьесы часто затрагивали важные темы морали, власти и человеческой природы, привлекая тысячи зрителей.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8620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афинского театра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в Афинах возник как часть религиозных праздников в честь бога Диониса. Постепенно он стал местом для обсуждения нравственных и социальных проблем через драматургические произведения.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98688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Фестивали и массовые выступления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театральные фестивали — Дионисии — собирали обширную аудиторию. Там показывали постановки, которые сочетали развлечение с воспитанием граждан и укреплением общественных ценностей.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7500" y="1221698"/>
            <a:ext cx="4002600" cy="11452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7500" y="2395129"/>
            <a:ext cx="4002600" cy="11452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7500" y="3548571"/>
            <a:ext cx="4002600" cy="11452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 общественная жизнь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564100" y="1416575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Панатенейские игры — праздник Афины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Ежегодные Панатенеи включали спортивные соревнования, музыкальные состязания и религиозные обряды в честь покровительницы города. Это объединяло всех жителей в едином торжестве.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64100" y="2590009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Дионисии — весёлые праздники вина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Дионисий жители Афин праздновали с пением и танцами, прославляя Диониса. Театральные представления здесь играли важную роль, создавая атмосферу радости и единства.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3743455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парады и шествия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Важной частью праздников были парады, в которых участвовали все слои населения, демонстрируя силу, веру и культурное единство афинского сообщества.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8955" y="2612172"/>
            <a:ext cx="2623298" cy="20827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19" y="2612172"/>
            <a:ext cx="2623298" cy="2082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3780" y="2612172"/>
            <a:ext cx="2623298" cy="20827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Архитектура: Акрополь и Парфенон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292054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Парфенон — храм богини Афины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Парфенон — шедевр дорической архитектуры, с мраморными колоннами и изысканным скульптурным оформлением, посвящённый Афине, защитнице города и символу мудрости.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8620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Акрополя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Акрополь служил религиозным и оборонительным центром города. На его вершине возвышались священные постройки, объединяющие жителей в поклонении богам и защите города.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98688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Архитектурное наследие Афин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и методы строительства Афинского Акрополя оказали огромный влияние на архитектуру в Античности, став стандартом для храмов и общественных зданий по всей Европе.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658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Достижения в науке и философии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160307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Фалес, один из первых учёных, заложил основы математики и астрономии, объясняя природные явления через наблюдения и логику.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48842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Гиппократ считается основоположником медицины, отверг догматизм и ввёл научный подход к лечению и изучению заболеваний.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78388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Философы Сократ и Платон создали учения о морали и государстве; Платон основал Академию — первую школу, подготовившую многих влиятельных мыслителей.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и торговля Афин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Основой экономики была морская торговля, обеспечивавшая поставки зерна и древесины, необходимых для жизни и строительства города.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258890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Афиняне экспортировали изделия из керамики, вино и оливковое масло, что приносило значительный доход и укрепляло экономическое влияние города.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4613663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серебряных драхм стало важным шагом для стандартизации денег и упрощения торговых операций внутри и за пределами полиса.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663841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 Пирей служил главным торговым узлом, совершенствуя связь Афин с другими греческими и зарубежными городами и обеспечивая процветание полиса.
</a:t>
            </a:r>
            <a:endParaRPr lang="en-US" sz="95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000" y="436254"/>
            <a:ext cx="4753800" cy="42709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52200" y="483625"/>
            <a:ext cx="31278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 и военная история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5651950" y="3703475"/>
            <a:ext cx="2928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Пелопоннесская война с Спартой завершилась поражением Афин, их военно-морские успехи и стратегические навыки оставили заметный след в истории.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651950" y="2638950"/>
            <a:ext cx="2928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Битва при Марафоне стала символом стойкости — афиняне одержали победу над Персидской империей в 490 году до н. э., укрепив своё влияние и престиж.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Древних Афин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63850" y="2801298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достижения Афин — в театре, философии и архитектуре — продолжают оказывать влияние на искусство и образование в мировой цивилизации.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63850" y="1736773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Афинская демократия стала фундаментом для последующих систем управления в Риме и современных государствах, формируя идеи гражданских прав и участия.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0288" y="433000"/>
            <a:ext cx="3987773" cy="4298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38868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Афины: вечный символ свободы и знаний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3538900"/>
            <a:ext cx="32463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Афин в управлении, культуре и науке продолжает вдохновлять человечество. Их наследие — основа современных ценностей демократии и просвещения, актуальных и сегодня.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2026-05-10T11:29:00Z</dcterms:created>
  <dcterms:modified xsi:type="dcterms:W3CDTF">2026-05-10T11:29:00Z</dcterms:modified>
</cp:coreProperties>
</file>