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одной стране часы могут идти по-разному?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и зоны страны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вращения Земли к местному времени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своей оси примерно за сутки, поэтому Солнце освещает регионы не одновременно. В больших странах часовые зоны помогают согласовать транспорт, связь, обучение и работу служб без лишней путаницы.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Земли и появление разного времени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движется с запада на восток, поэтому восточные территории встречают солнечный свет раньше западных. Из-за этого местное время в разных точках Земли не совпадает.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и часы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примерно в 15° по долготе соответствует около одному часу времени. Поэтому соседние меридианы помогают делить карту на удобные часовые зоны для наблюдения и расчётов.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помогает понять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показать Землю, освещённую Солнцем, легко увидеть границу дня и ночи. Такая схема наглядно связывает движение планеты, меридианы и различие во времени.
</a:t>
            </a:r>
            <a:endParaRPr lang="en-US" sz="11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стране жить по удобному расписанию: поезда, рейсы, уроки и государственные службы работают согласованно.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от 03.06.2011 № 107-ФЗ «Об исчислении времени» (действующая сетка часовых зон России)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часовых зон охватывают территорию России от запада до востока.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 времени между регионами России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 последовательно меняется местное время от запада страны к востоку.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восточнее город, тем больше его опережение относительно Москвы и западных регионов.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Действующая сетка часовых зон России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99194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10869" y="1845400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UTC и зачем оно нужно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точка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UTC — это общий стандарт времени, который используют как отправную точку во всех странах. С ним удобно сравнивать местное время и быстро понимать разницу между городами.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со знаком плюс или минус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показывают, насколько местное время опережает или отстаёт от UTC. Например, запись UTC+3 означает, что местное время на три часа больше эталонного.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ориентир для карты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карте указаны часовые зоны, легче планировать поездки, звонки и уроки. Такой ориентир помогает не перепутать время в разных регионах одной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292257"/>
            <a:ext cx="4873500" cy="8313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времени в крупных городах России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местное время отличается от московского в разных регионах страны.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города отстают от Москвы, а восточные — заметно опережают её, поэтому при планировании важно учитывать не только час, но и город.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Действующая сетка часовых зон России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время в другом городе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расчёта по карте, часовому поясу и эталонному времени.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соседних городах разница может быть заметной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часовой зоны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города могут жить по разному времени, если между ними проходит граница часовых зон. Тогда привычный распорядок дня сдвигается, хотя расстояние на карте кажется небольшим.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звонок в одном городе может оказаться уже вечерним в другом. Поэтому при переписке, видеосвязи и встречах важно заранее уточнять местное время собеседника.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ориентироваться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хорошо видно, где проходят границы зон и как подписано местное время. Это делает разницу между регионами понятной даже без сложных 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перемены дат и переход через сутки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момент — разные даты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разница во времени очень большая, один и тот же час может относиться к разным календарным дням в разных местах.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 на 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на восток можно «потерять» дату по местному счёту и раньше оказаться в следующем календарном дне.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 запад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перелёте в западном направлении, наоборот, можно вернуться к предыдущей дате, поэтому в расписаниях всегда указывают и день, и 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часовые зоны России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протяжённые зоны находятся на востоке страны, где расстояния между городами особенно велики.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11 часовых зон: это помогает согласовать жизнь на огромной территории, хотя большая часть населения живёт в западных регионах.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Действующая сетка часовых зон России; справочные сведения о UTC-офсетах регионов, актуально на 2025 год.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время как главный ориентир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стандарт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время используют как единый ориентир в федеральных новостях, официальных сообщениях и общероссийских объявлениях. Это упрощает согласование событий для регионов, живущих по разным часам.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3175533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регионами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город опережает другой, московское время помогает быстро понять, когда начинать созвон, отправлять сообщение или смотреть трансляцию. Такой ориентир особенно полезен для транспорта и школьных мероприятий.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6081075" y="230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для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важно уметь переводить местное время в московское и обратно. Этот приём нужен при решении задач по географии, работе с расписаниями и планировании поездок по стране.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задач на перевод времени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Москве 12:00, то в разных городах страны время будет отличаться по часовым зонам.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при одном и том же моменте часы на востоке показывают более позднее время, чем на западе.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Действующие часовые зоны России; расчёт относительно московского времени (UTC+3).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время работает в пути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отправляется по 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вокзале пассажир смотрит на табло, где указаны время отправления и прибытия. Если маршрут проходит через несколько зон, важно заранее понять, какое время стоит в билете. Это помогает не перепутать посадку и пересадку.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и несколько часов разницы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авиаперелёте время вылета и прилёта тоже показывают по местному времени. Один и тот же рейс может начинаться днём, а завершаться вечером или даже на следующий день, если маршрут очень длинный.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карта и 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подсказывает, через какие регионы проходит поездка, а часы помогают соотнести путь с реальным временем. Вместе они делают расписание понятным и позволяют пассажиру спокойно планировать дорогу и встречи.
</a:t>
            </a:r>
            <a:endParaRPr lang="en-US" sz="10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часовые зоны в России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785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зоны формировались по мере развития транспорта, связи и управления большой страной. Их границы старались приблизить к реальной жизни людей и расстояниям между регионами.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48363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сетка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система часовых зон продолжает отражать географию страны и потребности населения. Она помогает согласовывать работу городов, находящихся далеко друг от друга.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06810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разные годы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несколько раз пересматривали число зон и их границы. Это делали, чтобы уменьшить путаницу в расписаниях и сделать повседневные дела удобнее для жителей.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разных городах наступает полдень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восточнее город, тем позже часы показывают полдень. На карте это видно особенно отчётливо при сравнении западных и дальневосточных регионов.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полудня связан с вращением Земли: восток встречает солнечный свет раньше, поэтому местное дневное время последовательно смещается к востоку.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действующей сетке часовых зон России и примерным значениям местного полудня; актуально на 2025 год.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16606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36679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598054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9694" y="3152300"/>
            <a:ext cx="170363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школьникам знать часовые зоны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созвоны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зоны помогают выбрать удобное время для видеосвязи с родственниками и друзьями в других регионах. Без этого легко назначить звонок слишком рано или слишком поздно.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Решать учебные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географии и математики часовые зоны тренируют работу с числами, таблицами и временем. Такие задания учат аккуратно делать вычисления и проверять ответ.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карту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можно определить, где город расположен восточнее или западнее, и понять, почему время там отличается. Это развивает внимание к географии и умение сравнивать данные.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Путешествовать без 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поездках школьник видит расписания поездов, самолётов и экскурсий, где важно понимать местное время. Знание часовых зон помогает не опоздать и правильно рассчитать дорогу.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часовые пояса страны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несколько хорошо известных зон России и их связь с UTC.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 восток, тем больше становится разница с западной частью страны. Поэтому один и тот же момент в разных регионах наступает в разное местное время.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Действующая сетка часовых зон России; справочные сведения о регионах и UTC-офсетах, актуально на 2025 год.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ошибаться при работе с временем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уточни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любым расчётом нужно точно знать населённый пункт, потому что соседние регионы могут жить по разным часам. Ошибка в названии города сразу приводит к неверному переводу времени.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часовой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нужно определить, к какой зоне относится город, и сравнить её с Москвой или с UTC. Так легче понять, сколько часов прибавить или вычесть.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забудь про дату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разница большая, время может перейти на следующий или предыдущий день. Это особенно важно для билетов, ночных рейсов, дедлайнов и сообщений в другой регион.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сообщения или покупкой билета полезно ещё раз проверить цифры по расписанию, карте или надёжному источнику. Такая проверка защищает от опозданий и недоразумений.
</a:t>
            </a:r>
            <a:endParaRPr lang="en-US" sz="10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которое помогает большой стране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делают жизнь в огромной стране удобной и понятной: помогают согласовать транспорт, учёбу и общение. Если знать UTC, карту и местное время, проще путешествовать и решать задачи без ошибок.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2026-06-02T18:56:58Z</dcterms:created>
  <dcterms:modified xsi:type="dcterms:W3CDTF">2026-06-02T18:56:58Z</dcterms:modified>
</cp:coreProperties>
</file>