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Lektion 3. Lieblingsfach Ханны: школьные предметы на немецком языке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предметы, любимый урок и простые фразы о школе на немецком.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любимого предмета важна
</a:t>
            </a:r>
            <a:endParaRPr lang="en-US" sz="3465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 своём школьном дне по-немецки коротко и уверенно. Ученики повторяют знакомые предметы, учатся выражать мнение и объяснять выбор простыми словами.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урока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какой предмет нравится Ханне: вопрос Welches Fach mag Hanna? помогает назвать тему ответа и сразу сосредоточиться на личном выборе.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удобно использовать короткие модели: Ich mag ..., Mein Lieblingsfach ist ..., Ich finde ... interessant. Они позволяют быстро выразить отношение к предмету без сложных конструкций.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важно добавить простую причину с weil. Такой ответ звучит естественно, помогает в устной речи и подходит для короткого диалога в 7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всё готово к уроку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Ханна сидит в Klassenraum и смотрит на открытый das Buch и аккуратное das Heft. Рядом лежит der Stift и пенал, а на доске начинается новый Unterricht. Такая сцена показывает обычный школьный день и знакомые предметы.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видны на картинке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иллюстрации легко узнать der Klassenraum, das Heft, das Buch, der Stift, die Tafel и der Unterricht. Эти слова связывают немецкую лексику с привычной школьной обстановкой. Ученик быстрее запоминает их, когда видит их в реальной ситуации.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Ханна в школьном классе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по-немецки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названия предметов и отношение Ханны к ним.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Ханна особенно положительно относится к активным и творческим предметам, а к математике — более сдержанно.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«Lektion 3. Lieblingsfach Ханны»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392" y="2242435"/>
            <a:ext cx="434025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фразы для выражения предпочтения
</a:t>
            </a:r>
            <a:endParaRPr lang="en-US" sz="2851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mag ...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подходит для простого и прямого ответа. Она показывает симпатию к предмету и помогает сразу назвать то, что нравится на уроке.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 Lieblingsfach ist ...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как чёткий итог и часто используется в коротком устном ответе. После неё удобно добавить причину и сделать высказывание полнее.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finde ... interessant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помогает объяснить отношение спокойным и нейтральным тоном. Она особенно полезна, если ученик хочет подчеркнуть интерес к содержанию предмета.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Mir gefällt ...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делает речь разнообразнее и подходит для описания личного впечатления. Её легко использовать в мини-диалоге или небольшом рассказе о школе.
</a:t>
            </a:r>
            <a:endParaRPr lang="en-US" sz="10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чаще всего нравятся в классе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выбор учеников распределяется довольно заметно и не сводится к одному предмету.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чаще выбирают уроки с движением и творчеством; биология получает меньше голосов.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класса по теме урока, данные задания; дата не указана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предмет становится любимым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нравится, когда задания понятны и ученик быстро понимает, что нужно делать. Уверенность на уроке часто важнее, чем сам объём материала.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Ханна особенно ценит Sport и Musik, потому что там есть движение, ритм и возможность работать вместе. Такие уроки воспринимаются как более живые и запоминающиеся.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нравится, когда правила объясняют ясно и есть время потренироваться в речи. Тогда ученик видит результат и не боится отвечать вслух.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предмет связан не только с оценками. Важно, как ученик чувствует себя на уроке: спокойно, увлечённо, активно или с интересом к новому.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высказывание о любимом предмете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ответа: название предмета, отношение, причина и короткий итог.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Ханны на школьную неделю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 и вторник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недели у Ханны стоят Deutsch и Mathe. Расписание помогает увидеть, как школьные предметы чередуются по дням. Уже с первых уроков видно, что неделя построена по чёткому плану и не выглядит одинаковой каждый день.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 четверг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Mittwoch Ханна идёт на Sport, а в Donnerstag — на Musik. Эти уроки показывают, что в расписании есть место и для движения, и для творчества. Благодаря этому школьный день становится более разнообразным и менее однообразным.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Пятница в расписании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Freitag у Ханны стоит Kunst, и неделя завершается более спокойным и творческим уроком. Такой порядок помогает ученикам легко запомнить дни недели и понять, когда именно проходит любимый предмет.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82353"/>
            <a:ext cx="3950100" cy="1614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Ханны: день, предмет, время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 Ханны распределены уроки по дням недели и во сколько они начинаются. Она помогает одновременно повторить лексику расписания, названия предметов и время.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показывает, что каждый день связан с определённым предметом и временем. Так удобнее запоминать школьную лексику в контексте.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«Hannas Lieblingsfach».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обозначения времени и последовательности
</a:t>
            </a:r>
            <a:endParaRPr lang="en-US" sz="2457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 Montag, am Dienstag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называют день недели и помогают сразу указать, когда происходит урок или событие в школьном дне.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um acht Uhr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обозначает точное время и делает ответ конкретным, если нужно сказать, во сколько начинается урок.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zuerst, dann, danach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связывают события в правильном порядке и помогают коротко рассказать о расписании или действиях на уроке.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zuletzt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показывает завершение последовательности. Оно полезно, когда ученик подводит итог своего школьного дня.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урок Ханны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Ханна особенно любит Sport, потому что на этом уроке можно двигаться и играть с друзьями. Для неё это активный и живой предмет.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Musik тоже вызывает у неё интерес: в уроке есть ритм, совместная работа и хорошее настроение. Такой предмет помогает учиться с удовольствием.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ученики выбирают любимый предмет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цифр, важно и то, что ученики по-разному воспринимают один и тот же урок: для кого-то решающим становится форма работы, а для кого-то — атмосфера в классе.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выбора связаны с интересом и удовольствием. Практика, понятное объяснение и работа в команде тоже важны, но уступают эмоциональному впечатлению.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учеников 7 класса, учебный пример.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школьных предметов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Mathe требует внимания и точности, поэтому многим кажется сложной. Но именно этот предмет учит логично думать и решать задачи шаг за шагом.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выделяется активностью: здесь важно движение, скорость и игра в команде. Этот предмет помогает снять усталость и почувствовать себя свободнее.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Musik воспринимается легче, потому что в ней есть ритм, слух и совместная работа. Она часто нравится тем, кто любит творчество и хорошую атмосферу.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Deutsch, Kunst и Biologie тоже важны по-своему: первый помогает говорить и читать, второй развивает фантазию, а третий знакомит с природой и организмом человека.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любимом предмете
</a:t>
            </a:r>
            <a:endParaRPr lang="en-US" sz="271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короткий разговор двух школьников на уроке немецкого языка: вопрос, ответ, объяснение причины и встречный вопрос.
</a:t>
            </a:r>
            <a:endParaRPr lang="en-US" sz="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теме «школьные предметы»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путают Fach и Stunde: первое обозначает предмет, а второе — урок или занятие. Из-за этого фраза может звучать неточно или сбивать смысл.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порядок слов после weil. В придаточном предложении глагол уходит в конец, и это нужно соблюдать даже в очень коротком ответе.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часто смешивают mag и gefällt, забывают артикль в Mein Lieblingsfach и ошибаются в названиях предметов. Такие неточности особенно заметны в мини-диалогах.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интересы учеников
</a:t>
            </a:r>
            <a:endParaRPr lang="en-US" sz="2917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любит читать, он часто положительно относится к Deutsch. Тот, кому нравится движение, обычно выбирает Sport, потому что там есть активность и работа с другими.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Kunst и даже Biologie тоже могут стать любимыми предметами, если они совпадают с личными интересами. Тогда урок воспринимается не как обязанность, а как занятие по душе.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выбирают чаще всего
</a:t>
            </a:r>
            <a:endParaRPr lang="en-US" sz="301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учеников влияют не только интерес, но и то, насколько на уроке есть движение, творчество или возможность быстро увидеть результат своей работы.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активные и творческие предметы. Теоретические уроки выбирают реже, но они остаются важной частью школьной недели.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опрос учеников 7 класса, учебный пример.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 говорить о любимом предмете по-немецки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уроке ученики учатся называть школьные предметы, выражать своё мнение и коротко объяснять выбор. По примеру Ханны легко построить ясный ответ о школе и своём любимом уроке.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2026-05-25T02:24:12Z</dcterms:created>
  <dcterms:modified xsi:type="dcterms:W3CDTF">2026-05-25T02:24:12Z</dcterms:modified>
</cp:coreProperties>
</file>