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905400" y="3854725"/>
            <a:ext cx="1762200" cy="748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325" y="4071250"/>
            <a:ext cx="6221400" cy="55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— уникальный представитель животного мира с биологическими и социальными чертами.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68325" y="2316325"/>
            <a:ext cx="6101400" cy="153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человека в системе животного мира: основные вопросы
</a:t>
            </a:r>
            <a:endParaRPr lang="en-US" sz="403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9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и современное значение изучения человека в природе
</a:t>
            </a:r>
            <a:endParaRPr lang="en-US" sz="2494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древних времен люди пытались определить своё отличие от животных. Сегодня наука объясняет происхождение Homo sapiens и помогает решать экологические и этические вопросы современности.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классификация животного мира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 включает всех животных, объединённых по биологическому происхождению и общим особенностям строения.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животных — многоклеточность, подвижность и питание готовыми органическими веществами.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животных охватывает несколько уровней: типы, классы, отряды, семейства, роды и виды.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2400" y="934235"/>
            <a:ext cx="4245300" cy="24626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8305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3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человека в биологической систематике
</a:t>
            </a:r>
            <a:endParaRPr lang="en-US" sz="3038" dirty="0"/>
          </a:p>
        </p:txBody>
      </p:sp>
      <p:sp>
        <p:nvSpPr>
          <p:cNvPr id="6" name="Text 1"/>
          <p:cNvSpPr txBox="1"/>
          <p:nvPr/>
        </p:nvSpPr>
        <p:spPr>
          <a:xfrm>
            <a:off x="5112200" y="1643152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 приматам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 морфологические данные показывают тесную связь человека с высшими приматами, особенно с шимпанзе, подтверждая эволюционное родство.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42475" y="3633877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относится к царству Животные, типу Хордовые, классу Млекопитающие, отряду Приматы, семейству Гоминиды, роду Homo и виду Homo sapiens. Эта систематика основана на морфологических и генетических признаках.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204" y="1676050"/>
            <a:ext cx="4238892" cy="2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признаков человека, приматов и млекопитающих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отличия по строению мозга, речи, использованию орудий и социальным эмоциям.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значительно превосходит животных в познавательных и социальных способностях.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0419" y="1273625"/>
            <a:ext cx="145463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92869" y="1273625"/>
            <a:ext cx="339413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9200" y="3265225"/>
            <a:ext cx="387900" cy="38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92869" y="3265225"/>
            <a:ext cx="339413" cy="38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Вертикальное положение тела позволяет эффективное перемещение на двух ногах и освобождает руки для работы.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Прямохождение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строение поддерживает равновесие и снижает нагрузку на спину при ходьбе и беге.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S-образный позвоночник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769200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высокий интеллектуальный потенциал и сложные когнитивные функции.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1258375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Развитый мозговой отдел черепа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968625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точно и мощно захватывать предметы, что важно для изготовления орудий труда.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5457800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Кисть с противопоставленным большим пальцем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13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анатомические особенности человека
</a:t>
            </a:r>
            <a:endParaRPr lang="en-US" sz="291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250" y="2780858"/>
            <a:ext cx="4270500" cy="24897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750" y="2780858"/>
            <a:ext cx="4270500" cy="24897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3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и энергозатраты мозга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масса мозга взрослого человека составляет около 1350–1400 грамм. Несмотря на малый относительный вес, мозг потребляет до 20% всей поступающей энергии, что свидетельствует о высокой активности.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34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функций в коре головного мозга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 больших полушарий отвечает за мышление, речь и память. Разные зоны мозга специализируются на управлении чувствами, движениями и когнитивными процессами.
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8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человеческого мозга
</a:t>
            </a:r>
            <a:endParaRPr lang="en-US" sz="308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Прямохождение появилось у австралопитеков 4–6 миллионов лет назад и вызвало значительные изменения в строении скелета, включая таз и позвоночник.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навык освободил руки для использования орудий и стал основой для развития трудовой деятельности и социальной организации.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Вертикальная поза улучшила обзор окружающей среды, способствуя выживанию и освоению новых территорий.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Прямохождение: признаки и эволюционные последствия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эволюции гоминид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отображает временную шкалу и ключевые морфологические изменения, включая увеличение объёма мозга и появление прямохождения.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Последовательное развитие гоминид иллюстрирует прогресс в интеллекте и адаптации к окружающей среде.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исследования, 2023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Противопоставленный большой палец обеспечил человеку способность хватать и манипулировать предметами с высокой точностью.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руки и значение трудовой деятельности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тонкой моторики позволило создавать сложные инструменты из различных материалов, что стимулировало технический прогресс.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орудий труда способствовало развитию абстрактного мышления и коммуникации внутри общества.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Трудовая деятельность стала важным фактором социальной организации и построения коллективных форм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319447"/>
            <a:ext cx="9144000" cy="3821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01675" y="2659503"/>
            <a:ext cx="31488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Сложность и особенности человеческой речи
</a:t>
            </a:r>
            <a:pPr algn="l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речь отличается разноообразием грамматических структур и богатством словарного запаса. Она позволяет выражать абстрактные идеи и строить сложные предложения для точной коммуникации.
</a:t>
            </a:r>
            <a:endParaRPr lang="en-US" sz="1329" dirty="0"/>
          </a:p>
        </p:txBody>
      </p:sp>
      <p:sp>
        <p:nvSpPr>
          <p:cNvPr id="7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62400" y="326250"/>
            <a:ext cx="83055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Членораздельная речь и коммуникация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5259225" y="2659503"/>
            <a:ext cx="31488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речи и их роль в коммуникации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речи включают гортань, язык, губы и челюсти, обеспечивающие артикуляцию звуков. Через речь передаётся опыт, знания и организуется совместная работа в обществе.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сложных человеческих обществ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835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первобытных общин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Первыми социальными структурами стали небольшие группы, объединяющие людей для совместной охоты и защиты.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14675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племенных объединений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объединялись в племена с более чёткими социальными ролями и обычаями, усиливая коллективную защиту и сотрудничество.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5656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ранних государств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первые государства с централизованным управлением, законами и социальным разделением труда.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6611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с развитой политической системой, культуреой и экономикой обеспечивают сложное социальное взаимодействие и поддержку индивидов.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культурного развития: сравнение человека и животных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Человеческое творчество, включая искусство и письменность, уникально в животном мире и служит основой сложных культур.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подчёркивают значительное превосходство Homo sapiens в развитии культурных и интеллектуальных способностей.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средней школы, 2023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770" y="1080502"/>
            <a:ext cx="2722500" cy="20179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9070" y="1080502"/>
            <a:ext cx="2722500" cy="20179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20745" y="1080502"/>
            <a:ext cx="2722500" cy="201794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5712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Геномы человека и шимпанзе совпадают примерно на 98,5%, что подтверждает их общие эволюционные корни. Это позволяет изучать механизмы эволюции и биологии человека.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712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ДНК человека и шимпанзе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5711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FOXP2 играет ключевую роль в развитии речи у человека. Отличия в этом гене между человеком и приматами объясняют уникальность человеческой коммуникации.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35711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FOXP2 и речь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1429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HAR1 связан с развитием коры головного мозга. Его уникальные изменения у человека отражают рост интеллектуальных способностей и когнитивных функций.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1429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HAR1 и развитие мозга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особенности человека и приматов
</a:t>
            </a:r>
            <a:endParaRPr lang="en-US" sz="290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22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Систематическое положение человека в животном мире
</a:t>
            </a:r>
            <a:endParaRPr lang="en-US" sz="2522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 биологическим признакам, основанная на данных систематики животных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8565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процессы, такие как обмен веществ и наследственность, формируют физическую основу человека и определяют его жизненные функции.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0400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факторы, включая обучение и культуру, влияют на поведение человека и развитие личности в обществе.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085650" y="3529725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биологических и социальных компонентов обеспечивает адаптацию человека к меняющимся условиям окружающей среды.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62400" y="326250"/>
            <a:ext cx="74988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— биосоциальное существо: особенности и примеры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250" y="2780858"/>
            <a:ext cx="4270500" cy="24897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750" y="2780858"/>
            <a:ext cx="4270500" cy="24897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3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ландшафтов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деятельность приводит к вырубке лесов и преобразованию территорий для сельского хозяйства и урбанизации. Это изменяет естественные экосистемы и влияет на биоразнообразие.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34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Загрязнение, изменение климата и сокращение численности видов являются результатами антропогенного воздействия. Эти процессы требуют внедрения мер по сохранению природы.
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6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биосферу: примеры и последствия
</a:t>
            </a:r>
            <a:endParaRPr lang="en-US" sz="226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733" y="13424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Возможен дальнейший рост объёма мозга, что может улучшить когнитивные возможности и адаптационные реакции в будущем.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629733" y="2277620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Возникают новые биологические признаки под влиянием изменений окружающей среды и внутренней динамики вида.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29733" y="3212787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инженерия и биотехнологии предоставляют инструменты для управляемого изменения генома человека.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29733" y="41479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эволюция развивается быстрее биологической, влияя на образ жизни и социальные структуры общества.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362400" y="326250"/>
            <a:ext cx="7498800" cy="5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2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перспективы развития человека
</a:t>
            </a:r>
            <a:endParaRPr lang="en-US" sz="262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и биоэтические вопросы современного отношения к животным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Осознание общего происхождения человека и животных формирует чувство ответственности за сохранение природного мира.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нормы предусматривают гуманное обращение с животными и защиту их прав в исследованиях и хозяйственной деятельности.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Биоэтика объединяет биологические, социальные и моральные аспекты для развития устойчивых и справедливых отношений с животными.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понимания места человека в природе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биологических и социальных особенностей человека помогает развивать научное мышление, формировать мораль и заботиться о природном окружении для будущих поколений.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2026-05-09T21:51:50Z</dcterms:created>
  <dcterms:modified xsi:type="dcterms:W3CDTF">2026-05-09T21:51:50Z</dcterms:modified>
</cp:coreProperties>
</file>