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населения: куда и зачем едут люди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переезжают люди и как это меняет мир?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миграция населения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 — это переезд людей на время или навсегда. Она связана с работой, учебой, безопасностью и семьей, а в географии помогает понять, как меняется размещение населения и жизнь территорий.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миграции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982825" y="1266143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переезды внутри одной страны: из села в город, из малого города в крупный центр или между регионами. Такие перемещения особенно заметны там, где сильно различаются условия жизни и работы.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82825" y="103942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2825" y="4333949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миграцию, география показывает, как люди распределяются по территории, почему одни места растут, а другие теряют жителей, и как перемещение влияет на хозяйство и инфраструктуру.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982825" y="4107236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географии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982825" y="3566995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Добровольная миграция происходит по выбору человека или семьи. Вынужденная связана с войнами, преследованиями, бедствиями и другими опасными обстоятельствами, когда уехать приходится ради спасения жизни.
</a:t>
            </a:r>
            <a:endParaRPr lang="en-US" sz="930" dirty="0"/>
          </a:p>
        </p:txBody>
      </p:sp>
      <p:sp>
        <p:nvSpPr>
          <p:cNvPr id="15" name="Text 7"/>
          <p:cNvSpPr txBox="1"/>
          <p:nvPr/>
        </p:nvSpPr>
        <p:spPr>
          <a:xfrm>
            <a:off x="1982825" y="3340282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причинам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82825" y="2800041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бывает временной и постоянной. Временные переезды связаны, например, с учебой или сезонной работой, а постоянные означают смену места жительства без планов быстро вернуться назад.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82825" y="2573329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длительности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1982825" y="2033087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переезд через государственную границу в другую страну. Люди меняют место жительства ради работы, учебы, безопасности или воссоединения с близкими, а иногда — на длительный срок или навсегда.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982825" y="180637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миграция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переезда людей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миграции бывают разные причины, а последствия зависят от ситуации и целей переезда.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переезд связан либо с поиском лучших условий жизни, либо с необходимостью спасаться от опасности.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причин миграции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привлекают население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сосредоточены школы, больницы, магазины и транспорт. Поэтому человеку проще учиться, лечиться, покупать нужные товары и пользоваться услугами, чем в небольшом населенном пункте.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возможностей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центр становится местом, где сходятся потоки людей из окрестных районов. Такая схема хорошо показывает, как образование, медицина и работа усиливают приток населения.
</a:t>
            </a:r>
            <a:endParaRPr lang="en-US" sz="922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центра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одном регионе зарплаты выше, а услуги качественнее, люди чаще переезжают туда. Именно поэтому внутренняя миграция усиливается при неравномерном развитии территорий.
</a:t>
            </a:r>
            <a:endParaRPr lang="en-US" sz="922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территориями
</a:t>
            </a:r>
            <a:endParaRPr lang="en-US" sz="936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предлагают больше вакансий и более широкий выбор профессий. Это особенно важно для молодых людей, которые ищут первое место работы или хотят изменить карьерный путь.
</a:t>
            </a:r>
            <a:endParaRPr lang="en-US" sz="922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профессии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чаще всего направляются миграционные потоки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пропорции условные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направления переездов и помогает увидеть, что наиболее сильный поток связан с крупными городами.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магнит для мигрантов — города, где сосредоточены работа, учеба и услуги; остальные направления заметно меньше.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652981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66950" y="3375925"/>
            <a:ext cx="31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причины миграции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уезжают туда, где легче найти работу. Это особенно важно для семей, которым нужен стабильный доход и уверенность в завтрашнем дне.
</a:t>
            </a:r>
            <a:endParaRPr lang="en-US" sz="13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Мигранты помогают закрывать дефицит кадров в строительстве, сельском хозяйстве, транспорте, торговле и сфере услуг, где часто не хватает местных работников.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работников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Денежные переводы домой помогают родственникам оплачивать учебу, жилье и повседневные расходы. Во многих семьях такие переводы становятся важной частью бюджета.
</a:t>
            </a:r>
            <a:endParaRPr lang="en-US" sz="13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часто связан с надеждой зарабатывать больше. Разница в оплате труда между территориями становится сильным стимулом для смены места жительства.
</a:t>
            </a:r>
            <a:endParaRPr lang="en-US" sz="13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высокая зарплата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принимается решение о переезде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шаги, через которые проходит человек или семья перед сменой места жительства.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 масштаб проблемы: многие люди уезжают не по своему выбору, а из-за войны, преследований и опасности для 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6750" y="3991525"/>
            <a:ext cx="3450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организации, 2024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56600" y="3190000"/>
            <a:ext cx="34500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были вынуждены покинуть свои дома в 2024 году.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200" y="1490850"/>
            <a:ext cx="34152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169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млн+
</a:t>
            </a:r>
            <a:endParaRPr lang="en-US" sz="61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1054" y="1127325"/>
            <a:ext cx="3175893" cy="3430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ради учебы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05000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 студенты переезжают туда, где сильнее школа, колледж, техникум или университет. Для семьи это часто первый важный шаг к будущей профессии и самостоятельности.
</a:t>
            </a:r>
            <a:endParaRPr lang="en-US" sz="978" dirty="0"/>
          </a:p>
        </p:txBody>
      </p:sp>
      <p:sp>
        <p:nvSpPr>
          <p:cNvPr id="13" name="Text 3"/>
          <p:cNvSpPr txBox="1"/>
          <p:nvPr/>
        </p:nvSpPr>
        <p:spPr>
          <a:xfrm>
            <a:off x="552700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учебного центра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05000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 другой город требует привыкания к общежитию, расписанию, новым учителям и одноклассникам. Сначала это непросто, но со временем становится привычной частью жизни.
</a:t>
            </a:r>
            <a:endParaRPr lang="en-US" sz="978" dirty="0"/>
          </a:p>
        </p:txBody>
      </p:sp>
      <p:sp>
        <p:nvSpPr>
          <p:cNvPr id="15" name="Text 5"/>
          <p:cNvSpPr txBox="1"/>
          <p:nvPr/>
        </p:nvSpPr>
        <p:spPr>
          <a:xfrm>
            <a:off x="552700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среда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29793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образовательных центрах обычно больше кружков, библиотек, лабораторий и консультаций. Это помогает не только учиться, но и пробовать себя в разных интересах.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177493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возможностей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129793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миграция расширяет кругозор и повышает шансы получить нужную профессию. Поэтому многие рассматривают ее как инвестицию в собственное будущее.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177493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 будущее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люди ожидают получить после переезда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миграции по материалам Международной организации по миграции и школьной географии; условная шкала
</a:t>
            </a:r>
            <a:endParaRPr lang="en-US" sz="105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переезд связывают с работой и возможностью жить в более безопасной и удобной среде.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ожидания связаны с доходом и безопасностью, а образовательные и бытовые условия тоже заметно влияют на выбор.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052170"/>
            <a:ext cx="4843800" cy="19802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трудности миграции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миграции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переезд может улучшить жизнь, но почти всегда требует времени на привыкание.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трудности обычно идут вместе: чем больше возможностей даёт новое место, тем больше усилий нужно для адаптации.
</a:t>
            </a:r>
            <a:endParaRPr lang="en-US" sz="13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миграция меняет города и страны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018300" y="13243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людей увеличивает население крупных городов и повышает нагрузку на жильё, школы, детские сады, транспорт и медицинские учреждения. Городская среда быстро меняется, чтобы принять новых жителей.
</a:t>
            </a:r>
            <a:endParaRPr lang="en-US" sz="1005" dirty="0"/>
          </a:p>
        </p:txBody>
      </p:sp>
      <p:sp>
        <p:nvSpPr>
          <p:cNvPr id="10" name="Text 3"/>
          <p:cNvSpPr txBox="1"/>
          <p:nvPr/>
        </p:nvSpPr>
        <p:spPr>
          <a:xfrm>
            <a:off x="2018300" y="10976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300" y="22802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жители уезжают из сёл и малых городов, уменьшается число работников и клиентов. Из-за этого часть магазинов, кружков, учреждений и маршрутов может закрываться или сокращаться.
</a:t>
            </a:r>
            <a:endParaRPr lang="en-US" sz="1131" dirty="0"/>
          </a:p>
        </p:txBody>
      </p:sp>
      <p:sp>
        <p:nvSpPr>
          <p:cNvPr id="12" name="Text 5"/>
          <p:cNvSpPr txBox="1"/>
          <p:nvPr/>
        </p:nvSpPr>
        <p:spPr>
          <a:xfrm>
            <a:off x="2018300" y="20535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Опустение малых территорий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018300" y="3236126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переезжают молодые люди трудоспособного возраста. Поэтому в местах оттока население стареет быстрее, а в районах притяжения растёт доля активных и мобильных жителей.
</a:t>
            </a:r>
            <a:endParaRPr lang="en-US" sz="1114" dirty="0"/>
          </a:p>
        </p:txBody>
      </p:sp>
      <p:sp>
        <p:nvSpPr>
          <p:cNvPr id="14" name="Text 7"/>
          <p:cNvSpPr txBox="1"/>
          <p:nvPr/>
        </p:nvSpPr>
        <p:spPr>
          <a:xfrm>
            <a:off x="2018300" y="3009425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возраста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018300" y="4193651"/>
            <a:ext cx="653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делает население более разнообразным: вместе с людьми перемещаются язык, привычки, кухня и традиции. В больших городах это особенно заметно в повседневной жизни и общении.
</a:t>
            </a:r>
            <a:endParaRPr lang="en-US" sz="1083" dirty="0"/>
          </a:p>
        </p:txBody>
      </p:sp>
      <p:sp>
        <p:nvSpPr>
          <p:cNvPr id="16" name="Text 9"/>
          <p:cNvSpPr txBox="1"/>
          <p:nvPr/>
        </p:nvSpPr>
        <p:spPr>
          <a:xfrm>
            <a:off x="2018300" y="3966950"/>
            <a:ext cx="65370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адаптация после переезда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адаптации к новому месту жительства после переезда.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 России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многие переезжают в Москву, Санкт-Петербург и другие крупные областные центры, где больше учебных заведений, рабочих мест и возможностей для профессионального роста.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 связана с тем, что население и хозяйство по территории страны размещены неравномерно. Там, где возможностей больше, притяжение для людей сильнее.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 и переезды в южные регионы, где людей привлекают климат, развитие транспорта, сферы услуг и более широкий выбор медицинской помощи.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направления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малых городов и сельской местности особенно часто уезжают молодые люди. Они ищут образование, работу и условия, которые помогут быстрее начать самостоятельную жизнь.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молодёжи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переезда внутри России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географии и общих закономерностей внутренней миграции; условная шкала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зарплатах, качестве дорог и доступе к услугам делает крупные центры более привлекательными для переезда.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поток идёт в более развитые города: люди выбирают там, где легче учиться, работать и получать услуги.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культурные традиции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квартале могут открыться кафе, где готовят блюда разных народов. Посетители пробуют новые вкусы, а рядом с привычными рецептами появляются новые семейные блюда. Так миграция меняет повседневную жизнь города и делает её разнообразнее и интереснее.
</a:t>
            </a:r>
            <a:endParaRPr lang="en-US" sz="1104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 с вкусами разных стран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дворах и школьных классах дети узнают о чужих обычаях через праздники, одежду и семейные истории. Если люди уважают традиции друг друга, разные культуры не разделяют, а обогащают общую жизнь города и помогают лучше понимать соседей.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 одном дворе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городском рынке легко заметить, как рядом работают люди из разных мест. Одни продают привычные овощи и хлеб, другие предлагают специи, сладости и блюда своей кухни. Покупатели слышат разные языки и видят, как традиции соседствуют в одном пространстве.
</a:t>
            </a:r>
            <a:endParaRPr lang="en-US" sz="1159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Рынок, где слышны разные языки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052170"/>
            <a:ext cx="4843800" cy="198025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Добровольная и вынужденная миграция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главное различие связано не только с причиной, но и со степенью свободы выбора.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Добровольная миграция даёт больше времени на подготовку, а вынужденная почти всегда связана с риском и резким изменением жизни.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миграции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государства реагируют на миграцию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устанавливают правила въезда и проживания, а также выдают документы. Это помогает учитывать законность пребывания людей и порядок их размещения на территории страны.
</a:t>
            </a:r>
            <a:endParaRPr lang="en-US" sz="1256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въезда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притока населения строят жильё, школы, больницы и транспортные линии. Без этого новым жителям трудно учиться, работать и получать нужные услуги.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людям было проще начать жизнь на новом месте, организуют изучение языка, консультации и помощь с устройством в школу или на работу. Это снижает трудности первых месяцев.
</a:t>
            </a:r>
            <a:endParaRPr lang="en-US" sz="1289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адаптации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Миграционная политика должна учитывать и приезжих, и местных жителей. Если баланс найден, население и рынок труда развиваются устойчивее, а напряжение в обществе снижается.
</a:t>
            </a:r>
            <a:endParaRPr lang="en-US" sz="1291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интересов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меняет жизнь людей и территорий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показывает, как люди ищут безопасность, работу, учёбу и лучшие условия жизни. Она меняет города, сёла и страны, но успех переезда всегда зависит от поддержки и адаптации.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2026-06-02T18:01:39Z</dcterms:created>
  <dcterms:modified xsi:type="dcterms:W3CDTF">2026-06-02T18:01:39Z</dcterms:modified>
</cp:coreProperties>
</file>