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радикалы: как число возвращается из третьей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число, которое «спрятано» в кубе?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алгебра изучает кубический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помогает находить ребро куба по объёму, работать со степенями и быстро узнавать точные значения без калькулятора.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кубического корня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05475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из числа a — это такое число x, что x³ = a. Запись ∛a показывает именно это значение и помогает сразу увидеть связь с третьей степенью.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271931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∛125 = 5, значит 5³ = 125. Аналогично, ∛1 = 1 и ∛0 = 0. Такие примеры удобно запоминать, потому что они относятся к точным кубам.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38386" y="2539358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существует и для отрицательных чисел: ∛(-8) = -2, потому что (-2)³ = -8. Это возможно, так как при кубировании знак числа сохраняется.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842725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может быть целым числом, дробью или приближённым значением. Всё зависит от того, является ли исходное число точным кубом или лежит между двумя кубами.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67759" y="4008394"/>
            <a:ext cx="2635739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ответе, найденное число возводят в третью степень. Если получается исходное число, кубический корень найден верно. Этот приём особенно полезен в задачах на проверку.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 наглядная модель кубического корня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ребра куба напрямую связана с его объёмом. Если ребро равно 3 см, то объём составляет 27 см³, а значит, ∛27 = 3.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с ребром 5 см объём равен 125 см³. Поэтому кубический корень из 125 равен 5. Такие примеры помогают увидеть действие корня в геометрии.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описывается формулой V = a³, где V — объём, а a — длина ребра. Если известен объём, кубический корень помогает восстановить размер ребра.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куба с подписями ребра, грани и объёма делает тему понятнее. Она показывает, что алгебраическая запись ∛a связана с реальной геометрической фигурой.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точных кубов чисел от 1 до 10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 чисел от 1 до 10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число, тем заметнее разрыв между соседними кубами. Это делает устный поиск корня всё менее удобным.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кубов ускоряется, поэтому для больших чисел полезны таблица, оценка и проверка ответа.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кубический корень существует и для отрицательных чисел
</a:t>
            </a:r>
            <a:endParaRPr lang="en-US" sz="1962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отрицательное число возвести в третью степень, результат тоже будет отрицательным. Поэтому кубирование не «убирает» минус, а переносит его в ответ.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знак сохраняется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 (-2)³ = -8, (-3)³ = -27 и (-5)³ = -125 сразу следует, что ∛(-8) = -2, ∛(-27) = -3 и ∛(-125) = -5.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точных корней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квадратного корня в школьной записи обычно берут только неотрицательное значение. У кубического корня такого ограничения нет, поэтому отрицательные числа тоже подходят.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квадратного корня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работает не только с положительными числами, но и с нулём, и с отрицательными значениями. Это делает его более универсальным в алгебре.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положительные числа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и кубический корень: сравнение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похожие, но не одинаковые операции и увидим, чем они отличаются по смыслу и по ответу.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теснее связан с объёмом и допускает отрицательные значения, а квадратный — с площадью и неотрицательным ответом.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кубический корень целого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таблице точных кубов и обязательной проверке результата.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 кубических корней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есть целый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число является точным кубом, поэтому целый результат получается не всегда. В таких случаях записывают приближённое значение, которое достаточно близко к настоящему.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соседним кубам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находится между двумя точными кубами, можно понять, между какими целыми числами лежит корень. Так ∛10 находится между 2 и 3, а ∛50 — между 3 и 4.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приближений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часто используют приближённые значения: ∛10 ≈ 2,15 и ∛50 ≈ 3,68. Они показывают, что корень может быть нецелым, но всё равно вполне измеримым.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 нужны в задачах, где точный кубический корень не получается в виде целого числа. В 8 классе их обычно находят по оценке или с помощью калькулятора.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кубический корень между соседними кубами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между двумя точными кубами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не совпадает с точным кубом, сначала ищут ближайшие значения снизу и сверху. Например, 200 лежит между 125 и 216, значит ∛200 находится между 5 и 6. Так сразу виден нужный промежуток.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30 ближайшие кубы — 27 и 64, поэтому ∛30 находится между 3 и 4. А число 500 расположено между 343 и 512, значит его корень лежит между 7 и 8. Числовая линия помогает увидеть это быстро и без сложных вычислений.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таблице точных кубов 1³–6³ и приближённым значениям ∛10, ∛20, ∛50, ∛80.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значения кубических корней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точными кубами корень меняется постепенно, поэтому даже большие числа дают сравнительно небольшие значения.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замедленный рост кубического корня: чем больше исходное число, тем медленнее увеличивается результат.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кубического корня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под 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и b неотрицательны, то кубический корень из произведения можно разложить на произведение корней. Это помогает упрощать вычисления, когда число удобно представить через множители.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под 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неотрицательных a и b верно и правило для деления: кубический корень из частного равен частному кубических корней. Оно особенно полезно в простых дробных выражениях.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возвращает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числа a выполнено ∛(a³)=a. Это главное свойство позволяет быстро проверять ответы: достаточно возвести найденное число в третью степень и сравнить с исходным.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остаётся важной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квадратных корней, здесь не всегда удаётся разложить число на удобные множители. Поэтому знание точных кубов помогает находить ответ быстрее и без лишних преобразований.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51" y="969375"/>
            <a:ext cx="3624197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кубические корни, которые нужно знать в 8 классе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точных кубов натуральных чисел от 1 до 10.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стоит запомнить: они часто встречаются в устных вычислениях, проверке ответов и задачах на объём.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совпадает с одним из этих кубов, его корень находится сразу; это основа быстрых вычислений в 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кубическими корнями
</a:t>
            </a:r>
            <a:endParaRPr lang="en-US" sz="1515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719750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корень и куб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вместо кубического корня записывают третью степень числа. Нужно помнить: ∛64 равно 4, а не 64 в кубе. Проверка по определению сразу выявляет такую ошибку.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948224" y="881705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отрицательные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считать, что отрицательное число не может иметь кубический корень. На самом деле ∛(-125) равно -5, потому что отрицательное число в третьей степени остаётся отрицательным.
</a:t>
            </a:r>
            <a:endParaRPr lang="en-US" sz="1161" dirty="0"/>
          </a:p>
        </p:txBody>
      </p:sp>
      <p:sp>
        <p:nvSpPr>
          <p:cNvPr id="11" name="Text 4"/>
          <p:cNvSpPr txBox="1"/>
          <p:nvPr/>
        </p:nvSpPr>
        <p:spPr>
          <a:xfrm>
            <a:off x="3719750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подбирают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число, которое не даёт нужный куб. Например, ∛16 не равно 2, потому что 2³ = 8. Всегда проверяй себя возведением ответа в третью степень.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48224" y="2798260"/>
            <a:ext cx="1516877" cy="14635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оценку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не является точным кубом, нельзя придумывать целый ответ. Сначала нужно определить промежуток между соседними кубами, а затем записать приближённое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по известному объёму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кубическую коробку объёмом 343 см³. Чтобы найти длину её ребра, нужно извлечь кубический корень: ∛343 = 7. Значит, каждая сторона равна 7 см, и объём легко проверяется по формуле V = a³.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объём сразу подсказывает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объём куба равен 1000 см³, его ребро составляет 10 см, потому что 10³ = 1000. Такая задача показывает, как алгебра помогает быстро находить нужный размер по известному объёму.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и объем куба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 кубическим 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точного или приближённого кубического корня.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значениям 2³–6³ и разностям соседних кубов.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быстро растут кубы чисел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основания заметно меняет результат, поэтому большие кубы быстро становятся очень большими числами.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Разности между соседними кубами растут, а значит, кубическая функция увеличивается всё быстрее при переходе к большим числам.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«Кубические радикалы».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найти кубический корень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ответы с таблицей и проверь каждый результат возведением в третью степень.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ответы проверяются правилом x³ = a; для отрицательного числа корень тоже отрицательный.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195800"/>
            <a:ext cx="317700" cy="3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кубические корни в жизни и математике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r" indent="0" marL="0">
              <a:lnSpc>
                <a:spcPct val="9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объём кубической коробки, кубический корень помогает найти длину её ребра. Это удобно в геометрии, когда нужно восстановить размеры по уже вычисленному объёму.
</a:t>
            </a:r>
            <a:endParaRPr lang="en-US" sz="1063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расчёты
</a:t>
            </a:r>
            <a:pPr algn="r" indent="0" marL="0">
              <a:lnSpc>
                <a:spcPct val="9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иногда нужно узнать размер элемента по его объёму. Кубические корни помогают связать объём и длину, чтобы не ошибиться в расчётах деталей и материалов.
</a:t>
            </a:r>
            <a:endParaRPr lang="en-US" sz="1075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хранение
</a:t>
            </a:r>
            <a:pPr algn="l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контейнеры и упаковку кубический корень позволяет сравнивать вместимость и размеры. Так можно понять, какой ящик имеет нужный объём и сколько места он займёт.
</a:t>
            </a:r>
            <a:endParaRPr lang="en-US" sz="1014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степени
</a:t>
            </a:r>
            <a:pPr algn="l" indent="0" marL="0">
              <a:lnSpc>
                <a:spcPct val="9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кубические корни встречаются при решении уравнений вида x³ = a и при обратных действиях со степенями. Они показывают, какое число было возведено в третью степень.
</a:t>
            </a:r>
            <a:endParaRPr lang="en-US" sz="10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Кубические радикалы: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Кубический корень показывает, какое число при возведении в третью степень даёт исходное значение. Знание таблицы кубов, оценка между соседними кубами и проверка ответов делают вычисления надёжными.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2026-05-29T12:27:40Z</dcterms:created>
  <dcterms:modified xsi:type="dcterms:W3CDTF">2026-05-29T12:27:40Z</dcterms:modified>
</cp:coreProperties>
</file>