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Михаила Шолохова: эпопея о войне, любви и историческом переломе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судьбе человека и народа в эпоху крушения старого мира.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романа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опирался на жизнь Верхнего Дона, казачий уклад и драму начала XX века. «Тихий Дон» соединил реализм, историческую эпопею и семейную хронику, став одним из ключевых произведений советской литературы.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Шолохов: автор, эпоха, творческая работа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родился в 1905 году и вырос в эпоху революционных потрясений, которые позже стали историческим фоном «Тихого Дона» и определили масштаб его художественного взгляда.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романом продолжалась около пятнадцати лет: писатель собирал устные свидетельства, наблюдал жизнь казаков, обращался к документам и внимательно вчитывался в народную речь.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возник текст, где документальная точность сочетается с эпической широтой и живой разговорной интонацией, создавая ощущение подлинности эпохи и характеров.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действия и исторический фон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год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сохраняется предвоенный уклад хутора: привычный труд, семейные связи и устоявшиеся казачьи нормы жизни ещё кажутся незыблемыми.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775483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и Октябрьская революции раскалывают общество и заставляют героев заново определить, кому и чему они служат.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020674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и фронт приносят первые утраты, ожесточение и разрушение привычного порядка, втягивая хутор в большую историю.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53030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красных и белых обостряет насилие, взаимную ненависть и личные трагедии, затрагивая почти каждую семью.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85109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Разруха и моральное опустошение показывают цену исторического слома, который не оставляет прежнему миру возможности вернуться.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Мелеховых как центр семейной драмы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уклад и его трещины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Хуторской двор Мелеховых сначала выглядит прочной опорой казачьего быта. Но война, споры и личные столкновения постепенно делают этот дом пространством внутреннего распада.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под давлением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Пантелей, Ильинична, Григорий, Пётр, Дуняша и Дарья по-разному реагируют на перемены. Через их судьбы видно, как исторический перелом разрывает семью изнутри.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смысловые функции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герои воплощают разные стороны конфликта романа.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строится на столкновении личного чувства, семейной ответственности и исторического выбора, поэтому каждый герой раскрывает отдельную грань общего кризиса.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Шолохов, «Тихий Дон»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Мелехов: путь между историческими лагерями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не принимает окончательно ни красных, ни белых, потому что ищет не лозунг, а нравственную правду, которая кажется ему всё более недостижимой в условиях войны.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переходы между лагерями объясняются не расчётом, а внутренними сомнениями, опытом жестокости и разочарованием в любой окончательной истине, обещающей простое решение.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героя подчёркивает трагедию человека, потерявшего дом, близких и уверенность в себе; возвращение к сыну звучит как слабая, но последняя надежда на опору.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Аксинья и Наталья: два типа женской судьбы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связана с терпением, верностью семье и нравственным достоинством. Её драма строится на унижении, неразделённой любви и постоянной душевной боли.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героини показывают, что эпоха ломает женскую судьбу независимо от выбора: бунт не гарантирует счастья, а самоотверженность не защищает от страдания.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Аксинья вносит в роман энергию чувства, независимость и внутренний протест. Однако её сила не спасает от одиночества, утрат и трагического исхода.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798217"/>
            <a:ext cx="249600" cy="22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798217"/>
            <a:ext cx="249600" cy="22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быт, труд и нравы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Пахота и сенокос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романе определяет ритм жизни и меру человеческой ответственности. Труд на поле показан как основа достатка, порядка и связи с родной землёй.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промысел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хозяйственные занятия раскрывают практическую сторону казачьего мира. Через них видно, как семья живёт в постоянной зависимости от природы и сезона.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Свадьбы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сцены подчёркивают силу традиции и социального контроля. Брак здесь связан не только с чувствами, но и с родом, честью и ожиданиями общины.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воспринимается как обязанность, а не частный выбор. Она проверяет честь казака и одновременно втягивает его в историческое насилие, меняющее привычный уклад.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Хуторская иерархия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старших и младших, хозяев и родни строятся на уважении к порядку. Эта система долго держит мир, но оказывается уязвимой перед войной и расколом.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потрясения в композиции романа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напряжения растёт от мирного уклада к всеобщей катастрофе, показывая, как личная история постепенно растворяется в масштабных событиях.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выстроена как движение от относительной устойчивости к предельному кризису, где каждое новое событие усиливает распад семьи и мира.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композиции «Тихого Дона» М. А. Шолохова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 и стиль повествования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передаёт речь героев через донские говоры, пословицы и просторечные обороты, поэтому диалоги звучат естественно и сразу маркируют социальную среду каждого персонажа.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бытовая лексика в романе не просто называют предметы и действия, а создают ощущение подлинной эпохи, в которой мирная жизнь и фронтовой опыт постоянно соприкасаются.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сочетает эпическую широту с точной психологической детализацией: крупные исторические события раскрываются через переживания конкретных людей, а не через отвлечённые рассуждения.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Дона и степи часто соотносятся с внутренним состоянием героев, помогая почувствовать перемену времени, нарастание тревоги и трагическую неустойчивость мира.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Дона и степи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в романе воспринимается как больше, чем географическое пространство: это образ родины, памяти и устойчивого жизненного ритма, который переживает исторические потрясения.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противопоставлена человеческой жестокости: она остаётся величественной и цельной, когда люди разрушают семьи, привычный уклад и собственные нравственные основы.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конфликта Григория Мелехова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личная судьба героя постепенно втягивается в исторический перелом и приводит к внутреннему распаду.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войны и исторического насилия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романе разрушает не только тела, но и нравственные ориентиры: привычные понятия о чести, долге и справедливости утрачивают ясность перед лицом насилия и страха.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Аресты, расправы, месть и ожесточение становятся повседневностью, а исторические лозунги звучат пусто, когда на первый план выходит конкретная человеческая боль.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показывает, что в условиях гражданского разлома страдают семьи, исчезает доверие между людьми и даже близкие оказываются по разные стороны непримиримой вражды.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ценностей персонажей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просто различие героев, а их внутренние приоритеты: у каждого ценность становится источником выбора и личной драмы.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напряжённый конфликт возникает между традицией, любовью и долгом: именно их столкновение сильнее всего разрывает героев изнутри.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романа М. А. Шолохова «Тихий Дон» на основе текста произведения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четырёх книг романа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 мирного уклада повествование переходит к войне, революции и духовному опустошению.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строится по нарастающей: каждая книга усиливает масштаб конфликта и одновременно сокращает пространство личной устойчивости героев.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Шолохова «Тихий Дон»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об авторстве и место романа в культуре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«Тихого Дона» с 1920-х годов возникали сомнения в авторстве, однако позднейшие текстологические исследования и архивные материалы подтвердили авторство Шолохова.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этих споров стала частью культурной судьбы романа: интерес к тексту усилился не только из-за сюжета, но и из-за его сложной биографии.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получило мировую известность, было переведено на многие языки и вошло в круг ключевых текстов русской прозы XX века.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репутация романа связана с масштабом исторической картины, силой характеров и редким соединением эпического размаха с глубокой психологической правдой.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Экранизации, иллюстрации и культурная память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Кадры, закрепившие лица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Экранизация Сергея Герасимова 1957–1958 годов стала для многих главным визуальным образом романа. Она закрепила представление о Григории, Аксинье и донской станице, сделав их узнаваемыми для нескольких поколений зрителей.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как образ, который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иллюстрациях и афишах особенно часто появляются широкая степь, кони и хуторской простор. Эти детали помогают передать эпический масштаб романа и подчёркивают связь человека с родной землёй.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трагической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о романе нередко строится вокруг любовной линии и военной формы, потому что именно они соединяют личное чувство с исторической драмой. Так роман продолжает жить и в визуальной культуре.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актуальным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 эпоху распада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человек принимает решения, когда привычные опоры исчезают, а любая позиция кажется неполной и уязвимой.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насилия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правдиво изображает, как война и гражданский разлом калечат достоинство, доверие и способность людей к сочувствию.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и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героев убеждают, что большие события входят в дом через любовь, семью, разлуку и утрату, а не только через даты и лозунги.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задуматься о том, что историческая память нужна не ради спора, а ради понимания человеческой ответственности перед прошлым и будущим.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как роман о цене исторического слома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показывает, что даже самые сильные чувства и лучшие намерения не спасают человека от разрушительной силы войны, если исчезают память, нравственная опора и связь с родной землёй.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2026-05-23T15:14:01Z</dcterms:created>
  <dcterms:modified xsi:type="dcterms:W3CDTF">2026-05-23T15:14:01Z</dcterms:modified>
</cp:coreProperties>
</file>