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простой женщины, в которой раскрывается сила совести и добра.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«Матрёнин двор» А. И. Солженицына: рассказ о нравственной силе человека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 советскую деревню после войны и напоминает: настоящая ценность человека не в достатке, а в честной, незаметной жизни по совести.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 Тальново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после лагерного прошлого ищет тихое место для работы и поселяется в деревне Тальново.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доме Матрёны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видит бедный быт, тяжёлый труд и спокойную, неприметную на вид хозяйку.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понимание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скромностью Матрёны постепенно открываются доброта, терпение и готовность помогать людям.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Матрёны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Васильевна: внешний облик и нравственный характер
</a:t>
            </a:r>
            <a:endParaRPr lang="en-US" sz="2086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живёт очень бедно: почти без имущества, в старой избе, с постоянной заботой о хозяйстве. Но её повседневность не озлобляет, а делает ещё терпеливее.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умеет отказывать в помощи, работает без просьб о награде и не ждёт благодарности. В ней соединяются трудолюбие, смирение и редкая душевная щедрость.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рассказе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героев и их значение для понимания главной мысли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контраст героев видно, что духовная ценность человека не зависит от богатства или громких дел.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от первого лица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показаны через воспоминания рассказчика, поэтому история звучит доверительно и живо. Читатель видит Матрёну так, как видит её внимательный свидетель.
</a:t>
            </a:r>
            <a:endParaRPr lang="en-US" sz="123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описаны деревня, дом и быт, а уже потом раскрывается судьба героини. Такой ход помогает постепенно понять её характер и условия жизни.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обращается к прежним событиям Матрёны. Эти воспоминания объясняют её поступки и показывают, сколько потерь она пережила.
</a:t>
            </a:r>
            <a:endParaRPr lang="en-US" sz="118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спокойное повествование резко приводит к гибели героини. Благодаря этому финалу её тихая жизнь воспринимается особенно значимой и горькой.
</a:t>
            </a:r>
            <a:endParaRPr lang="en-US" sz="12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главный конфликт рассказа
</a:t>
            </a:r>
            <a:endParaRPr lang="en-US" sz="295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столкновение доброты, долга и чужого расчёта.
</a:t>
            </a:r>
            <a:endParaRPr lang="en-US" sz="15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связана не только с судьбой Матрёны, но и с жизнью целой деревни, переживающей послевоенные трудности.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вместе, создавая образ мира, где тихое добро оказывается важнее богатства и внешнего успеха.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Матрёну называют праведницей
</a:t>
            </a:r>
            <a:endParaRPr lang="en-US" sz="269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помогает людям не ради выгоды и не ждёт похвалы. Её добрые дела незаметны, но они повторяются каждый день и становятся смыслом её жизни.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завидует чужому достатку, не держит зла и спокойно переносит личные потери. Даже в бедности Матрёна сохраняет внутреннее достоинство и мягкость.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Праведность Матрёны связана не с громкими словами, а с честным трудом, терпением и милосердием. Именно поэтому её образ вызывает уважение и доверие.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героиня выделяется на фоне деревенского быта и чужого отношения к человеку.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 главную мысль: духовная высота может жить рядом с бедностью, а достаток не делает человека лучше.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Матрёны и окружающего мира
</a:t>
            </a:r>
            <a:endParaRPr lang="en-US" sz="29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изба и скудный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живёт в маленькой, промёрзшей избе, где тепло держится недолго, а каждая полка напоминает о нехватке самого нужного. Еда в доме простая и бедная, поэтому даже обычный ужин выглядит как знак постоянной нужды и терпения.
</a:t>
            </a:r>
            <a:endParaRPr lang="en-US" sz="131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 вес золота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середины XX века любая одежда, посуда или доска становятся почти ценностью. Матрёна бережёт всё, что может пригодиться, и ничего не выбрасывает зря. Такой быт показывает, как тесно люди связаны с вещами, а не с удобством.
</a:t>
            </a:r>
            <a:endParaRPr lang="en-US" sz="1211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героини заполнен тяжёлой работой: в колхозе, по дому, у соседей, на огороде. Отдых для неё почти невозможен, потому что любое дело требует рук и времени. Через это видно, насколько суровой была жизнь советской деревни после войны.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быт и реалии послевоенного времени
</a:t>
            </a:r>
            <a:endParaRPr lang="en-US" sz="2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связывают личную судьбу Матрёны с жизнью всей деревни.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дом, труд и дорога: именно они раскрывают жизнь героини и нарастающее чувство утраты.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рассказ «Матрёнин двор»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появляется как человек, который не умеет забывать старую обиду. Вместо прощения он хранит расчёт и снова возвращается к прошлому, когда речь заходит об имуществе.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настойчивость вокруг горницы показывает, что для него вещь важнее живого человека. Он видит в доме не память и труд, а только возможность что-то получить и поделить.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действует не открыто жестоко, а через давление, уговоры и спешку. Именно такая холодная упорность делает его особенно опасным и разрушает хрупкий порядок в доме Матрёны.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Солженицын показывает, как давняя личная обида и жадность могут превратиться в силу, которая ломает семью, дружбу и саму человеческую жизнь.
</a:t>
            </a:r>
            <a:endParaRPr lang="en-US" sz="1584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Фаддея и причина трагедии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трагедии: от просьбы до гибели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бытовой спор о горнице приводит к непоправимой беде.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Солженицына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деревенский быт через конкретные детали: холод, бедную обстановку, простую еду, тяжёлую работу. Эти наблюдения делают рассказ очень убедительным и живым.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 и просто, поэтому характеры раскрываются не через длинные объяснения, а через разговор, интонацию и поступки. Особенно заметна сдержанность авторского голоса.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строит сильные контрасты: бедность Матрёны не мешает её душевной щедрости, а внешнее благополучие других не спасает их от жадности. Так возникает главный нравственный смысл рассказа.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рассказа и их 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не только описывают место действия, но и помогают увидеть внутреннюю драму героев.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символы связаны с домом и дорогой: они противопоставляют тепло памяти и разрушительную силу внешнего мира.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эпизоды постепенно раскрывают характер Матрёны и нравственный смысл рассказа.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напряжение: от тихого быта к трагедии, а от бытовой просьбы — к нравственному краху.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рассказ «Матрёнин двор»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пишет просто и точно, без лишних украшений. Благодаря этому деревенская жизнь кажется реальной, а каждая деталь — значимой для понимания героев.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читает прямых нравоучений, но его отношение к Матрёне чувствуется в тёплых, сочувственных словах и в том, как внимательно он замечает её труд и терпение.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других персонажах писатель говорит через их поведение и речь. Их жадность, грубость и равнодушие становятся заметны без открытых осуждений, но очень отчётливо.
</a:t>
            </a:r>
            <a:endParaRPr lang="en-US" sz="1555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и спокойный тон помогают сильнее почувствовать печаль рассказа. От этого история Матрёны звучит не как обвинение, а как тихое, но очень убедительное предупреждение.
</a:t>
            </a:r>
            <a:endParaRPr lang="en-US" sz="1581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авторская оценка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современного читателя
</a:t>
            </a:r>
            <a:endParaRPr lang="en-US" sz="2982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что настоящая доброта часто бывает тихой и незаметной. Он учит смотреть глубже и замечать человека не по внешнему успеху, а по его поступкам и совести.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Матрёны напоминает, что труд, благодарность и уважение к простому человеку не теряют значения. Эти качества важны и сегодня, когда вокруг много спешки и равнодушия.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Матрёнин двор: урок нравственной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истинная ценность человека измеряется не богатством и не громкими словами. Матрёна остаётся примером тихой, но прочной духовной силы, на которой держится жизнь.
</a:t>
            </a:r>
            <a:endParaRPr lang="en-US" sz="4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2026-05-19T07:32:23Z</dcterms:created>
  <dcterms:modified xsi:type="dcterms:W3CDTF">2026-05-19T07:32:23Z</dcterms:modified>
</cp:coreProperties>
</file>