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завоёвывал Италию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города на Тибре к власти над полуостровом.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подъёма Рима Италия была землёй многих народов и городов. Этруски, латины, самниты и греки соперничали между собой, а Рим рос благодаря удобному положению на Тибре и торговым путям рядом с ним.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до усиления Рима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 оказался сильнее соседей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войско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служили землевладельцы, поэтому армия была связана с защитой собственных земель и города. Такое войско можно было быстро собирать и долго удерживать в строю.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вместо уничтожения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побеждённые города сохраняли свои обычаи и местную власть, но обязаны были поддерживать Рим. Такая политика делала власть менее жёсткой и одновременно очень прочной.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 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 римляне основывали колонии на новых землях и связывали их дорогами. Это позволяло быстрее перебрасывать войска, укреплять границы и удерживать покорённые области под контролем.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солдаты для Рима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должны были отправлять воинов в римскую армию. Поэтому каждая новая победа не только расширяла владения Рима, но и усиливала его в будущих войнах.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 основании Рима и ранняя история города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и дата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римской легенде, город основал Ромул в 753 году до н. э. Эта история стала важной частью памяти о начале Рима и его первых царях.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царей к республике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VI–V веках до н. э. царская власть в Риме ослабла, а республика постепенно усилилась. Управление стало опираться не на одного правителя, а на выборных должностных лиц.
</a:t>
            </a:r>
            <a:endParaRPr lang="en-US" sz="1136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 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 ранний период Рим начал подчинять соседние земли в Лации. Его рост был медленным, но устойчивым, и именно он подготовил будущие победы на полуострове.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линии времени видно, что успех Рима был не одномоментным: он двигался от раннего укрепления к войнам, дорогам и окончательному подчинению юга.
</a:t>
            </a:r>
            <a:endParaRPr lang="en-US" sz="108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исторической хронологии Древнего Рима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Италии шло поэтапно: военные победы сопровождались строительством инфраструктуры и расширением союзов.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завоевания Италии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завоевания Италии Римом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 Италии и как Рим постепенно подчинял разные народы.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побеждал не только оружием, но и выгодными договорами, поэтому разные противники заканчивали борьбу по-разному.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противники Рима в Италии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подчинял новые земли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Рима после победы над городом или племенем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победы Рима в Лации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усиления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IV веке до н. э. Рим всё активнее вмешивался в дела латинских городов и укреплял своё влияние в центральной части Италии.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война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340–338 годах до н. э. Рим победил союз латинских городов. После этого Латинский союз распался, а города получили разные условия подчинения.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Лаций под контролем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 Лации сделала Рим главным центром региона. Именно отсюда началось дальнейшее продвижение на Апеннинский полуостров.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Самнитские войны: борьба за Апеннины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борьбы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войны Рим укрепился в Центральной и Южной Италии. Самниты были ослаблены, а путь к новым завоеваниям стал открытее.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армии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побеждать на пересечённой местности, римляне перестраивали своё войско и делали его более гибким. Это усилило армию не только тогда, но и в будущем.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противники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Самниты жили в труднодоступных районах Апеннин и хорошо воевали в горах. Римским войскам пришлось учиться действовать в более сложных условиях.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Самнитские войны продолжались с 343 по 290 год до н. э. Это был не один поход, а серия тяжёлых столкновений за контроль над центром Италии.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Самнитские войны изменили положение Рима: он получил не только земли, но и опыт борьбы в трудной местности.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итогам Самнитских войн; условная оценка ключевых результатов
</a:t>
            </a:r>
            <a:endParaRPr lang="en-US" sz="1019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укрепила Рим в центре полуострова и создала удобную основу для дальнейшего расширения.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Самнитских войн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римских дорог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движение войск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позволяли римским отрядам быстро переходить из одного района Италии в другой. Это особенно важно было при подавлении восстаний, охране границ и подготовке новых походов.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колоний и городов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дорожную сеть Рим соединял колонии, лагеря и союзные города в единую систему. Так легче было управлять покорёнными землями и поддерживать постоянные связи с ними.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людей и припасов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дорогам перевозили зерно, оружие, почту и другие необходимые грузы. Это помогало армии не зависеть только от местных запасов и делало римскую власть более устойчивой.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Пиррова война: основные события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280–275 годы до н. э.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Пирр выигрывал отдельные сражения, но каждый успех обходился слишком дорого. Его войско теряло людей, а римляне быстро восполняли силы за счёт союзников и новых наборов.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272 год до н. э.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Пирр покинул Италию, не добившись решающей победы. После его ухода Рим окончательно укрепился в Южной Италии и подчинил Тарент.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280 год до н. э.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Пирр, царь Эпира, высадился в Италии, чтобы помочь Таренту в борьбе с Римом. В его армии были боевые слоны, ставшие для римлян новым и страшным оружием.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12759"/>
            <a:ext cx="4164900" cy="17578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Пирровой войны, 280–275 годы до н. э.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Пирра было сильное, но далёкое от родины войско, а Рим опирался на численность, союзников и упорство.
</a:t>
            </a:r>
            <a:endParaRPr lang="en-US" sz="1245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Пирр выигрывал отдельные бои, но Рим лучше выдерживал длительную войну. В итоге численность и система союзов оказались важнее ярких, но дорогих побед.
</a:t>
            </a:r>
            <a:endParaRPr lang="en-US" sz="1023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Пирр и Рим: сравнение сил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победы к союзу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Рим закреплял результат войны и превращал подчинение в устойчивую систему власти.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и колонии: как выглядела римская Италия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важном перекрёстке римляне основывают колонию: рядом проходит дорога, вокруг видны стены и башни. Такое поселение охраняет путь, быстро собирает воинов и напоминает соседям, кто здесь задаёт правила.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 дороги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Союзный город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Италии многие города остаются со своими законами и местными правителями, но признают верховенство Рима. В мирное время они живут привычной жизнью, а в военное обязаны помогать войском и подчиняться решениям Рима.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опора власти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 союзники не просто занимали землю. Они связывали полуостров дорогами, укрепляли границы и делали римское влияние заметным даже в удалённых районах. Поэтому завоёванная Италия постепенно становилась единым пространством.
</a:t>
            </a:r>
            <a:endParaRPr lang="en-US" sz="10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как уменьшались независимые области и росла сеть римских союзов. Города сохраняли местные особенности, но всё теснее зависели от Рима.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состояния Италии до завоеваний и к 272 году до н. э.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272 году до н. э. Италия уже была объединена не одной властью, а сетью договоров, колоний и союзов.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карта Италии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дали Риму завоевания Италии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солдат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властью Рима оказались многочисленные общины, из которых можно было набирать воинов. Это сделало армию крупнее и позволило вести долгие войны за пределами полуострова.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для войны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дала Риму зерно, деньги и рабочие руки. Благодаря этому государство могло снабжать войско, строить укрепления и поддерживать новые походы без постоянной нехватки средств.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новым войнам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Италии Рим стал гораздо сильнее и опытнее в управлении большими территориями. Именно это помогло ему вскоре вступить в борьбу с Карфагеном.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путями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получил важные дороги, порты и торговые маршруты. Это помогало быстрее перевозить войска и товары, а также усиливало связь между разными частями полуострова.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римских побед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09596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 многие поля и поселения страдали от разорения. Люди теряли имущество, а хозяйство на захваченных территориях восстанавливалось не сразу.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04543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завоеваний часть жителей переселяли, а на их место приходили римляне и латиняне. Это меняло жизнь городов и делало власть Рима заметнее.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09596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Побеждённые города больше не могли самостоятельно решать важные вопросы. Им приходилось подчиняться Риму и выполнять его условия, даже если они не соглашались с ними.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04543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римская власть приносила более прочный порядок, защиту от внешних врагов и стабильность на дорогах. Для многих жителей это становилось важнее прежней свободы.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дата отмечает новый шаг: от борьбы с соседями в Лации до подчинения Южной Италии. Между этими этапами Рим усиливал армию и сеть дорог.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Самнитские войны; Латинская война; строительство Аппиевой дороги; война с Пирром; подчинение Тарента.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постепенное, но неуклонное расширение Рима: сначала Лаций, затем Апеннины и, наконец, греческие города юга.
</a:t>
            </a:r>
            <a:endParaRPr lang="en-US" sz="1168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завоевания Италии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стала опорой римской силы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Подчинив почти всю Италию, Рим получил не только земли, но и союзников, дороги, солдат и опыт управления. Именно это сделало его готовым к новым завоеваниям.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2026-06-02T02:37:17Z</dcterms:created>
  <dcterms:modified xsi:type="dcterms:W3CDTF">2026-06-02T02:37:17Z</dcterms:modified>
</cp:coreProperties>
</file>