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борьбе до конца и спасении в трудной беде.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 лягушки» Л. Пантелеева: сказка о смелости и настойчивости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сказка, большой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Пантелеев умел писать просто и ясно. В его коротких историях маленький случай помогает увидеть важный характер героя. Сказка «Две лягушки» особенно подходит для чтения во 2 классе.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лягушки оказываются в крынке со сметаной. Выбраться почти невозможно, потому что стенки сосуда гладкие и скользкие.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первого же мгновения героини попадают в опасную ситуацию. Для маленьких лягушек крынка становится настоящим испытанием, почти как ловушка.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очень резко: беда уже случилась, и сразу хочется узнать, смогут ли героини найти выход.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лягушка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теряет надежду и перестаёт бороться. Кажется, что страх и усталость берут верх. Такой выбор делает положение ещё тяжелее.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лягушки — два разных поведения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лягушка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останавливается и продолжает двигаться, хотя ей тоже трудно. В её поведении видны упорство и желание дотянуться до спасения.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кажется, что выхода больше нет. Когда надежда исчезает, даже маленькое усилие начинает казаться бесполезным.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лягушка сдаётся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тоже играет свою роль. Если долго не верить в успех, силы будто бы заканчиваются быстрее.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мешает думать спокойно и искать решение. Вместо поиска выхода приходит растерянность и желание остановиться.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ранняя сдача часто закрывает путь к спасению. Иногда труднее всего сделать ещё одно движение.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продолжает двигаться, даже когда очень страшно. Маленькие шаги не выглядят героическими, но именно они не дают ей опустить лапки.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второй лягушке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не знает, что будет дальше, но всё равно старается. В её поведении важны терпение и смелость, а не громкие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усилие оказывается сильнее отчаяния. История будто подсказывает: иногда победа начинается с простого «ещё раз попробую».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спасение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Борьба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долго двигается в сметане и не останавливается. Каждое движение кажется маленьким, но оно не даёт ей сдаться.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Сметана густеет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постоянных движений сметана начинает становиться плотнее. То, что сначала мешало, постепенно превращается в опору.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твёрдая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получает возможность удержаться и выбраться вверх. Теперь у неё есть шанс, который появился благодаря упорству.
</a:t>
            </a:r>
            <a:endParaRPr lang="en-US" sz="121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Спасение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выбирается наружу. Финал приносит облегчение и радость, потому что настойчивость помогла победить беду.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50" y="2794812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трудной ситуации важно верить, что выход может появиться. Надежда помогает не останавливаться раньше времени.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действия, повторённые снова и снова, могут изменить исход дела. Сказка показывает силу постоянного движения вперёд.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сдаётся, получает шанс на спасение. Иногда именно терпение приводит к победе, когда всё уже кажется почти потерянным.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смелость — это не отсутствие страха, а умение не остановиться из-за него. Это очень важный жизненный урок.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характере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сразу видно, кто поддаётся страху, а кто продолжает действовать. Именно беда показывает настоящий характер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сила воли помогают не отступать перед трудностями. Эти качества полезны и в сказке, и в обычной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запоминаются: «Не сдавайся!»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короткая мысль легко запоминается младшим школьникам. Она звучит как добрый совет: если трудно, попробуй ещё раз и не опускай лапки.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напряжение, движение и радостный финал. Поэтому призыв не сдаваться ощущается особенно ясно и остаётся в памяти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возникает беда: две маленькие лягушки оказываются в опасной крынке и сразу понимают, что выбраться будет нелегко.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сюжет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показывает два разных ответа на трудность: одна лягушка теряет силы и надежду, а другая продолжает двигаться, несмотря на страх.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наступает напряжённый этап испытания, когда кажется, что выхода нет, но именно упорные движения меняют положение героини.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очень короткий и ясный: спасается та, которая не остановилась. Так весь сюжет работает на одну важную мысль — не сдавайся раньше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животные ведут себя как люди: они боятся, надеются и принимают решения. Поэтому простой случай сразу превращается в понятный жизненный пример.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похожа на маленькую поучительную историю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отвлекается на лишние подробности. Он показывает один трудный эпизод, чтобы читатель сразу увидел, как по-разному можно вести себя в беде.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этой короткой истории легко сделать вывод: в трудный момент важны не красивые слова, а действия, терпение и вера, что выход всё-таки найдётся.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героинь от беды к развязке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настойчивость меняет исход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4074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5458" y="1924712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5385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простой, короткий, яркий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фразы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Пантелеев пишет так, что даже младшему школьнику легко следить за событиями. Короткие предложения не перегружают текст и помогают быстро понять, что происходит с героями.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событий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затягивается: беда, борьба и спасение сменяют друг друга без долгих отступлений. Из-за этого внимание читателя держится до самого конца, словно на маленькой горке приключений.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картина перед глазами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создают очень наглядный образ: скользкая крынка, усталые лягушки, напряжённое движение и счастливый финал. Такой текст легко представить и пересказать своими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выразительный момент для рисунка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на краю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вторую лягушку в тот момент, когда она почти выбралась из сметаны. Она мокрая, усталая, но упрямо тянется вверх. Внизу остаётся опасная, тяжёлая масса, а впереди уже чувствуется свобода.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судьбы в одной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выглядит контраст: одна лягушка уже сдалась, а другая ещё борется. Такой рисунок без слов передаёт главное — в трудную минуту решающими становятся сила духа и движение вперёд.
</a:t>
            </a:r>
            <a:endParaRPr lang="en-US" sz="13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тревога: героини попали в беду, и кажется, что выбраться почти невозможно. Читатель невольно начинает переживать за маленьких смельчаков.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нарастает надежда: читатель видит, что настойчивость действительно что-то меняет. Напряжение становится приятным, потому что хочется дождаться спасения.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удивление, когда одна лягушка не сдаётся и продолжает бороться. Это маленький, но очень важный поворот, который сразу привлекает внимание.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радость и облегчение. Счастливый финал вызывает улыбку и оставляет тёплое чувство: упорство оказалось сильнее беды.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понять, что трудное дело не всегда решается сразу. Иногда важно не отступать, даже если успех пока не виден и сил становится меньше.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в школе и в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смелости в обычной жизни: отвечать на трудность действием, а не только страхом. Маленькие шаги вперёд часто оказываются важнее, чем быстрое отчаяние.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полезна и в школе, и дома, потому что напоминает: человек узнаётся в трудный момент. Терпение, воля и настойчивость помогают довести дело до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удобно читать вслух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— сразу есть интрига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понятно, что героини попали в беду. Это быстро захватывает внимание класса и задаёт напряжённый тон.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— меняется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слышит, как тревога переходит в надежду. Короткие фразы помогают легко почувствовать борьбу и не потерять нить рассказа.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— ясная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спасением, поэтому дети сразу понимают главный смысл. Такой финал удобно обсуждать вслух и легко запомнить.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оказываются в одной беде, но выбирают разные пути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что в сказке особенно важно сравнение характеров: одна героиня сдалась, а другая спаслась благодаря настойчивости.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Л. Пантелеева «Две лягушки»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сказка — большой урок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Л. Пантелеева проста по сюжету, но очень сильна по смыслу. Она учит не опускать лапки, искать выход и помнить: упорство часто приводит к спасению.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2026-05-24T03:10:03Z</dcterms:created>
  <dcterms:modified xsi:type="dcterms:W3CDTF">2026-05-24T03:10:03Z</dcterms:modified>
</cp:coreProperties>
</file>