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«Мёртвые души»: история создания, замысел и жанровое своеобразие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России, увиденной Гоголем сквозь сатиру и лиризм.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литература 1830–1840-х годов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Гоголя родилась в эпоху крепостного права, чиновничьей рутины и острых социальных противоречий. Литература всё чаще обращалась к реальной жизни, типическим характерам и судьбе страны в целом.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поэмы и роль Пушкина в замысле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Толчком к созданию «Мёртвых душ» стал рассказ Пушкина о необычной афере с ревизскими душами. Этот сюжет подсказал Гоголю саму фабулу будущего произведения.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превратил частный случай в широкую картину русской жизни. Покупка умерших крестьян стала поводом показать жадность, лицемерие и нравственную пустоту.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замысла оказался не только обман, но и вопрос о том, почему общество допускает подобные сделки. Так возникло произведение о человеке и стране одновременно.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работы над поэмой и годы создания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«Ревизора»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работе над поэмой Гоголь приступил после успеха «Ревизора». Новый замысел быстро вышел за пределы обычной сатиры и потребовал более широкого изображения жизни.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годы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создавался в разных странах Европы, в том числе в Швейцарии, Франции и Италии. За эти годы автор не раз уточнял план и расширял художественный масштаб произведения.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создания поэмы по годам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шла медленно: Гоголь многократно возвращался к уже написанным главам и перерабатывал их.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развивался замысел, тем шире становилась тема: от комического сюжета к изображению всей России.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создания и публикации поэмы Н.В. Гоголя «Мёртвые души» (1835–1842)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0" y="1798083"/>
            <a:ext cx="249900" cy="22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100" y="1798083"/>
            <a:ext cx="249900" cy="222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0500" y="1789450"/>
            <a:ext cx="17955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том как завершённая часть большого замысла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Опубликованная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1842 году читатели увидели только первый том, хотя автор мыслил произведение значительно шире и связывал его с более крупным нравственным замыслом.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распада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том показывает помещиков, чиновников и Чичикова как части одной больной системы, где внешняя вежливость соседствует с духовной пустотой.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 развитию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хотел, чтобы последующие части вели героя и читателя к исправлению, нравственному выбору и более светлому взгляду на человека.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Незавершённость замысла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трёх томов остался неосуществлённым, поэтому первый том стал самостоятельным произведением и главным свидетельством авторского замысла.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Сюжетное движение поэмы: путь Чичикова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первого тома показывает Россию через дорогу, встречи и разговоры.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Чичиков как центральный герой-посредник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Чичиков не похож на героя-образец: он осторожен, расчётлив и умеет говорить так, чтобы вызывать доверие. Благодаря этому он легко входит в чужие дома и быстро приспосабливается к разным людям.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его поездки, сделки и разговоры Гоголь раскрывает характеры окружающих. Чичиков становится связующим звеном между помещиками, чиновниками и общей картиной провинциальной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317494"/>
            <a:ext cx="4873500" cy="8313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Помещики первого тома и их художественные функции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помещик в поэме не только отдельный персонаж, но и узнаваемый тип человеческого поведения.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показывает разные пороки через разные типы помещиков, поэтому вся галерея становится сатирической картиной эпохи.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помещиков в I томе поэмы Н.В. Гоголя «Мёртвые души»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важно не само по себе: оно напоминает, что замысел был намного шире первого опубликованного тома.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Н.В. Гоголя о трёх томах «Мёртвых душ»; публикация первого тома в 1842 году
</a:t>
            </a:r>
            <a:endParaRPr lang="en-US" sz="66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тома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задумывал именно такую структуру произведения, чтобы показать путь от распада к возможному обновлению.
</a:t>
            </a:r>
            <a:endParaRPr lang="en-US" sz="213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«Мёртвые души» названы поэмой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замысел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называл своё произведение поэмой не случайно. Перед ним стояла задача показать не только отдельную аферу, а целую картину русской жизни, где смешаны смешное, грустное и тревожное.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лирические отступления и размышления автора. Они придают тексту особую интонацию: за сатирой слышится любовь к России, боль за её недостатки и надежда на лучшее.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жанра в «Мёртвых душах»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соединяет разные художественные начала и поэтому не укладывается в один привычный жанр.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 поэме заметны эпос и сатира, но именно их сочетание с лирикой создаёт особую форму.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Н.В. Гоголь, «Мёртвые души», первый том, 1842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и юмор как основные способы изображения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смешит читателя неожиданными преувеличениями, нелепыми разговорами и точными бытовыми деталями. За комическими сценами сразу видны пустота, лень и мелочность героев.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выразительны говорящие фамилии и поведение персонажей. Они помогают быстро понять их характер и делают образы не просто смешными, а очень точными.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в поэме не развлекает сам по себе. Он заставляет заметить, насколько серьёзны проблемы: ложь, корысть, духовная бедность и равнодушие к людям.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56" y="1405400"/>
            <a:ext cx="231188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Лирические отступления и образ автора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дорожных размышлениях появляется чувство движения всей России. Дорога связывает отдельные эпизоды и помогает увидеть страну как единое пространство.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за 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лирических отступлениях слышится беспокойство о судьбе народа и страны. Эти места помогают понять, что за сатирой стоит серьёзный вопрос о будущем.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родине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говорит о России не только с насмешкой, но и с теплотой. Поэтому лирические строки звучат искренне и придают поэме особую глубину.
</a:t>
            </a:r>
            <a:endParaRPr lang="en-US" sz="113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первого тома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эпизод не только продолжает сюжет, но и раскрывает новую сторону провинциальной жизни.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событий движется к разоблачению героя, а вместе с ним — к обнажению нравов всего города.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Н.В. Гоголь, «Мёртвые души», композиция первого тома, 1842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Речь, портрет и предметная деталь как способы характеристики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часто показывает героя через внешность и манеру говорить. Короткая реплика, жест или необычная деталь одежды сразу подсказывают, какой у персонажа характер и привычки.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 тоже многое рассказывает о человеке. По обстановке комнаты, вещам на столе и общей запущенности читатель понимает, чем живёт герой и какие у него ценности.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сближает и что различает роман, сатиру и поэму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понять, почему «Мёртвые души» трудно отнести только к одному жанру.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сочетает признаки трёх форм: от романа берёт сюжет, от сатиры — обличение, от поэмы — авторское чувство и высокий масштаб.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Н.В. Гоголь, «Мёртвые души»; жанровые особенности произведения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незавершённого замысла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том показывает мир, в котором люди забыли о совести и живут мелкими интересами. Именно поэтому начало замысла звучит так остро и убедительно.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хотел продолжить рассказ и показать, как человек может измениться к лучшему. В этом заключалась главная надежда всего проекта.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Незавершённость не уменьшила значение книги. Наоборот, она заставляет читателя задуматься, почему путь к нравственному обновлению оказался таким трудным.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следующих томов произведение осталось сильным свидетельством о времени. Оно ставит вопрос, может ли общество и сам человек стать лучше.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восприятие «Мёртвых душ»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изменения читательского и культурного отношения к поэме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«Мёртвые души» остаются важной книгой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создал не просто смешную историю, а большое произведение о России, где сатирические сцены, лирические размышления и яркие образы соединяются в особую поэму.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2026-05-23T00:41:49Z</dcterms:created>
  <dcterms:modified xsi:type="dcterms:W3CDTF">2026-05-23T00:41:49Z</dcterms:modified>
</cp:coreProperties>
</file>