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 источник страноведческой информации: обзор тем урока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карт помогает узнать мир через страны и регионы.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карта в изучении мира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— незаменимый инструмент для понимания природы, людей и экономики стран. За её помощью мы узнаём о географических особенностях и культуре разных регионов. Современные карты точны и широко используются в учебе и повседневной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— это уменьшенное изображение земной поверхности на плоскости, созданное с помощью условных обозначений для передачи информации.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карты показывает, во сколько раз уменьшены реальные расстояния между объектами на 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 значение символов, а координатная сетка помогает определить точное местоположение и ориентироваться на карте.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карта и её основные составляющие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масштаба карты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карты имеют масштаб 1:10 000 и более, показывают подробности около небольших территорий, например, городские планы и лесные участки. Они позволяют увидеть мелкие детали, важные для точного ориентирования.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Крупномасштабные карты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Среднемасштабные карты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масштаб от 1:100 000 до 1:1 000 000, показывают регионы, области и небольшие страны. Используются для общего обзора территории и планирования поездок внутри страны.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масштабом меньше 1:1 000 000, охватывают большие пространства — материки, океаны, весь мир. Такие карты дают общее представление о расположении континентов и стран.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Мелкомасштабные карты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945949"/>
            <a:ext cx="4684800" cy="24388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карт и их назначение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типы карт по назначению и показан их предмет отображения.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карт раскрывает отдельную сторону географии и страноведения.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Страноведческие сведения на разных типах карт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карты отражают рельеф, водоемы, растительность и границы стран для ориентации в природном и политическом пространстве.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карты содержат названия государств, столиц, важные административные центры, помогают понять государственное устройство.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 ботанические карты демонстрируют климатические условия, зоны осадков, а также распространение лесов и степей, оценивая природные ресурсы.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карты показывают распределение полезных ископаемых, промышленные центры и транспортные сети, что важно для анализа экономики региона.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чтения и анализа карт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карты начинается с изучения условных знаков, позволяющих определить объекты и их особенности на изображении. Координатная сетка помогает точно определить местоположение.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включает измерение расстояний по масштабу и сопоставление информации для выявления связей между природными, экономическими и политическими характеристиками региона.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обозначения и легенды на карте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Легенда карты содержит расшифровку символов, например: линии обозначают дороги или границы, кружки — города. Цвета помогают выделить различные типы объектов.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Специальные обозначения применяются для заводов, портов, исторических мест. Это упрощает понимание сложной информации и делает карту более наглядной и информативной.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 состоит из параллелей (широта) и меридианов (долгота), которые пересекаются под прямым углом, позволяя точно определить место на карте.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координатная сетка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координатам легко найти города, горы и реки. Международным стандартом долготы является меридиан, проходящий через Гринвич, что обеспечивает единство в географических измерениях.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координат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координатной сетки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карт и их роль в изучении стран
</a:t>
            </a:r>
            <a:endParaRPr lang="en-US" sz="2836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Топографические карты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детали рельефа, водоемов, лесов и населённых пунктов. Используются для детального исследования местности и планирования строительства или путешествий.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карты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Отражают распределение полезных ископаемых, производственные центры, транспортные пути. Такие карты помогают понять экономическое развитие регионов.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тематические карты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климатические и демографические карты, которые предоставляют данные о температуре, осадках, народонаселении и других социальных и природных характеристиках.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значимости карт в страноведении
</a:t>
            </a:r>
            <a:endParaRPr lang="en-US" sz="2278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Христофора Колумба привела к нанесению на карты новой территории — Америки, что значительно расширило представления о мире.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год: Открытие Америки Колумбом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подтверждение шарообразности Земли в путешествии Магеллана способствовало улучшению карт и пониманию глобального устройства планеты.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1519–1522 годы: Кругосветное плавание Магеллана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карты и изменение границ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отражают постепенное уточнение контуров континентов и изменения политических границ в разные эпохи, важные для страноведческих исследований.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2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контурных карт для страноведческого анализа
</a:t>
            </a:r>
            <a:endParaRPr lang="en-US" sz="2872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карты помогают закреплять знания посредством самостоятельного обозначения стран, столиц, рек и морских путей на плоскости, развивая навык точного отражения географических объектов.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контурными картами стимулирует пространственное мышление и аналитические способности, позволяя ученикам разнообразить подходы к изучению географии и расширять понимание территориальных особенностей.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Объёмное отображение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позволяет представить Землю в трёх измерениях, что облегчает понимание реальных соотношений размеров материков и океанов. Это помогает лучше усваивать пространственную информацию, недоступную на плоских картах.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глобуса в дополнение к карте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глобуса при изучении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глобусом способствует усвоению понятий широты, долготы, а также направлений меридианов и параллелей. Он облегчает изучение взаимного расположения стран и планетарных особенностей.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9038" y="0"/>
            <a:ext cx="392292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793175"/>
            <a:ext cx="46299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России: страноведческий подход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территорию более 17 миллионов квадратных километров, граничит с 16 государствами и располагается на двух континентах — Европе и Азии. Это уникальная географическая позиция страны.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374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выделяются ключевые природные объекты России: Байкал — самое глубокое озеро в мире, Волга — самая длинная река Европы, и Уральские горы, которые традиционно считаются границей между Европой и Азией.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анализа карты мира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наглядно показывает, что Россия, Канада и Китай занимают значительные площади, в то время как Ватикан, Монако и Науру являются одними из самых маленьких государств по территории и населению.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крупнейших и малых государств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контуров материков и океанов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очертаниями материков и расположением океанов помогает понять различия в природных зонах и их влиянии на климат и экономическое развитие регионов.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границ стран с климатическими зонами показывает разнообразие условий жизни и культурных особенностей, что важно для комплексного страноведческого анализа.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политических и климатических зон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точного ориентирования необходимо уметь читать условные обозначения и правильно использовать масштаб карты, что позволяет измерять расстояния между объектами.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наличием местных ориентиров и умение определять стороны света повышают точность навигации на местности и облегчают поиск нужных объектов.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классических компасов и современных GPS-навигаторов обеспечивает быстрый и точный поиск собственного положения при любых погодных условиях и в различных ландшафтах.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карте: базовые навыки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приёмы эффективной работы с картой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соответствующего типа карты — физической, политической или экономической — важен для получения необходимой информации в зависимости от учебной задачи.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навыками чтения масштаба, легенды и определения координат обеспечивает верное понимание и интерпретацию представленных данных.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цифровых сервисов и мобильных приложений повышает удобство и точность работы с картографической информацией в современном образовательном процессе.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карт с атласами, учебными материалами или онлайн-ресурсами расширяет представление о странах и помогает выявить актуальные изменения и особенности.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в страноведческом картографировании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карты и геоинформационные системы (ГИС) позволяют удобно масштабировать области и накладывать тематические слои, такие как климат и население, что делает изучение более наглядным и детальным.
</a:t>
            </a:r>
            <a:endParaRPr lang="en-US" sz="129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интерактивным картам через интернет и мобильные приложения обеспечивает актуальность данных и быстрый поиск нужной информации, упрощая анализ и сравнение региональных особенностей.
</a:t>
            </a:r>
            <a:endParaRPr lang="en-US" sz="129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картами развивает у школьников пространственное мышление и способствует формированию целостного представления о мире и странах.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карт в современном образовании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чтению и анализу карт укрепляет исследовательские и аналитические навыки, позволяет интегрировать знания из истории, экономики и биологии.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основ картографии важно не только для учебы, но и для повседневной жизни, помогая формировать широкий и глобальный взгляд на окружающий мир.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остаются незаменимым инструментом изучения стран и регионов, способствуя анализу природных и социальных процессов. Их освоение развивает комплексное восприятие мира и помогает формировать у учеников глубокие знания о планете.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— ключ к пониманию мира и страноведения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2026-05-11T05:45:32Z</dcterms:created>
  <dcterms:modified xsi:type="dcterms:W3CDTF">2026-05-11T05:45:32Z</dcterms:modified>
</cp:coreProperties>
</file>