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Слагаемые успеха насекомых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невероятно разнообразная и многочисленная группа животных, играющая ключевую роль в природе.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насекомых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 более миллиона видов насекомых, составляющих свыше 75% всех животных. Они обитают почти повсюду, кроме Антарктиды и открытого океана, включая бабочек, жуков, муравьёв и пчёл.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и внешний скелет насекомых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 защищает насекомых от высыхания и врагов, обеспечивая им прочную защиту. Этот внешний скелет также поддерживает форму их тела.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скелет из хитина служит как защита мягких тканей, позволяя насекомым эффективно сохранять жизненно важные функции организма.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размеры тела и крепкий покров позволяют насекомым успешно осваивать разнообразные экологические ниши и избегать опасностей.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среды обитания насекомых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занимают разные среды обитания, что способствует их широкому распространению и разнообразию.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среды обитания усиливает адаптивность и численность насекомых по всему миру.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животных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и адаптации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жуки — природные светильники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Жуки-светляки используют биолюминесценцию для привлечения партнеров и отпугивания хищников. Их свет создаёт необычную атмосферу в ночных лесах.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крылья бабочек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бабочки имеют прозрачные крылья, что помогает им становиться незаметными для хищников и элегантно сливаться с окружающей средой.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усиков насекомых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усики выполняют роль органов чувств, различаясь по форме и размерам. Они помогают ориентироваться, искать пищу и общаться с сородичами.
</a:t>
            </a:r>
            <a:endParaRPr lang="en-US" sz="12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плодовитость насекомых позволяет им преодолевать утраты из-за хищников и неблагоприятных условий, ускоряя размножение.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насекомых, 2022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яиц может отложить одна самка за цикл, обеспечивая быстрое увеличение популяции.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Сравнение плодовитости насекомых и других животных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откладывают значительно больше яиц, чем млекопитающие и птицы, что отражает их стратегию выживания.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численность потомства способствует быстрому распространению и устойчивости видов насекомых.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биологических видов, 2023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37" y="2633775"/>
            <a:ext cx="2120927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8231" y="2633775"/>
            <a:ext cx="2120927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4827" y="2633775"/>
            <a:ext cx="2120927" cy="2250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1427" y="2633775"/>
            <a:ext cx="2120927" cy="2250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питания и способы добычи пищи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Древесоядные жуки-караеды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Жуки-караеды питаются древесиной, разрушая мёртвую древесину и участвуя в круговороте веществ в экосистемах.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2428201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бабочки-капустницы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Капустницы питаются листьями растений, влияя на растительные сообщества и являясь объектом изучения в сельском хозяйстве.
</a:t>
            </a:r>
            <a:endParaRPr lang="en-US" sz="1102" dirty="0"/>
          </a:p>
        </p:txBody>
      </p:sp>
      <p:sp>
        <p:nvSpPr>
          <p:cNvPr id="11" name="Text 4"/>
          <p:cNvSpPr txBox="1"/>
          <p:nvPr/>
        </p:nvSpPr>
        <p:spPr>
          <a:xfrm>
            <a:off x="4594800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блохи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— кровососущие паразиты, которые живут за счёт других животных, перенося болезни и влияя на здоровье хозяев.
</a:t>
            </a:r>
            <a:endParaRPr lang="en-US" sz="1102" dirty="0"/>
          </a:p>
        </p:txBody>
      </p:sp>
      <p:sp>
        <p:nvSpPr>
          <p:cNvPr id="12" name="Text 5"/>
          <p:cNvSpPr txBox="1"/>
          <p:nvPr/>
        </p:nvSpPr>
        <p:spPr>
          <a:xfrm>
            <a:off x="6761403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ротовые аппараты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Ротовые органы приспособлены к способу питания: грызущее, колюще-сосущее и лижущее строение обеспечивает разнообразие пищевых стратегий.
</a:t>
            </a:r>
            <a:endParaRPr lang="en-US" sz="11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насекомых: полное и неполное превращение
</a:t>
            </a:r>
            <a:endParaRPr lang="en-US" sz="210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развития с разными стадиями у разных групп насекомых.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изменчивость и приспособляемость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создают новые формы и признаки, которые могут повысить шансы насекомых на выживание в меняющихся условиях.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поколений позволяет ускорить адаптивные процессы и быстро распространять полезные для выживания изменения.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легко приспосабливаются к климатическим изменениям, разным источникам питания и новым средам обитания.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высокая изменчивость и адаптивность сделала насекомых одними из самых успешных форм жизни на планете.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Распространённость насекомых на планете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пропорция свидетельствует о широком видовом разнообразии жуков, которые занимают множество экологических ниш и выполняют разные функции в природе.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составляют наибольшую группу, а бабочки и перепончатокрылые вместе занимают значительную долю, что подчёркивает их экологическую важность.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насекомых, 2023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насекомых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 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используют маскировку для слияния с окружающей средой. Например, палочник выглядит как ветка, а богомол напоминает листья, что помогает им избегать хищников.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выделяют химические вещества или демонстрируют яркую окраску для отпугивания врагов. Жук-бомбардир выпускает из брюшка горячую химическую смесь в момент 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организация у насекомых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Муравьи, пчёлы и термиты создают сложные сообщества с распределением функций между рабочими, солдатами и матками, обеспечивая эффективное управление колонией.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внутри общества происходит с помощью химических феромонов и тактильных сигналов, что координирует поведение и задачи каждой группы.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увеличивает шансы на выживание всей колонии, защищая её от хищников и обеспечивая совместный уход за потомством.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социальных структур насекомых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роли и методы коммуникации в обществах пчёл, муравьёв и термитов.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социальные структуры обеспечивают эффективное распределение обязанностей и координацию действий внутри колоний.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«Жизнь насекомых», Жан Фабр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среды обитания насекомых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 тропических лесах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дождевых лесах обитают тысячи видов, приспособленных к влажному климату и разнообразию растительности. Здесь обитают яркоокрашенные бабочки, муравьи и жуки, играющие роль в экосистеме.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городских условиях успешно приживаются такие виды, как крысоловы и жужелицы. Они адаптируются к антропогенным изменениям и находят пищу в человеческом окружении.
</a:t>
            </a:r>
            <a:endParaRPr lang="en-US" sz="13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опыляют более 75% цветковых растений, обеспечивая плодородие и устойчивость экосистем, способствуя производству продовольствия.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расщепляют органические остатки, ускоряя круговорот веществ и поддерживая плодородие почв в природе.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вредных организмов регулируется насекомыми, что сохраняет баланс и устойчивость природных сообществ.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в экологии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и насекомых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Опыляющие насекомые и 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другие опылители значительно повышают урожайность сельхозкультур — до 35%, что напрямую влияет на производство продовольствия во всём мире.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использование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Шелкопряды служат источником натурального шёлка, а лаковые червецы используются для изготовления красок и защитных покрытий, что ценится в промышленности.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экономический ущерб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 и другие вредители могут массово размножаться, нанося миллиардные убытки сельскому хозяйству, что требует разработки эффективных методов борьбы.
</a:t>
            </a:r>
            <a:endParaRPr lang="en-US" sz="12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защите насекомых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быстро вырабатывают устойчивость к химическим инсектицидам, что усложняет борьбу с вредителями.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Пассивные методы защиты включают имитацию мёртвого состояния и свёртывание тела для избегания опасности.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стрессовых ситуациях многие выделяют сильные запахи, отпугивающие хищников и других противников.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приспособления, такие как шипы и твёрдый экзоскелет, дополняют химические и поведенческие методы защиты.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огромного числа видов насекомые имеют возможность занять почти все экологические ниши на планете.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насекомых, 2023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5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миллион
</a:t>
            </a:r>
            <a:endParaRPr lang="en-US" sz="6504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известных видов насекомых обеспечивают их доминирование в животном мире благодаря разнообразию и адаптивности.
</a:t>
            </a:r>
            <a:endParaRPr lang="en-US" sz="20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успеха насекомых для природы и человека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насекомых играет важнейшую роль в поддержании экологического баланса и сельского хозяйства, а их разнообразие и адаптивность делают их незаменимыми жителями Земли.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2026-05-08T18:28:50Z</dcterms:created>
  <dcterms:modified xsi:type="dcterms:W3CDTF">2026-05-08T18:28:50Z</dcterms:modified>
</cp:coreProperties>
</file>