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и история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ископаемые помогают восстановить 4,54 млрд лет истории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ископаемые важны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 — это не просто остатки прошлого, а ключ к пониманию того, как менялись жизнь, климат и ландшафты Земли на протяжении миллиардов лет.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ископаемым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остатки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ископаемым относят кости, зубы, раковины и окаменевшую древесину. Такие находки чаще всего сохраняют строение организма и позволяют сравнивать его с современными видами.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части тела, но и следы жизнедеятельности считаются ископаемыми: отпечатки, норы, ходы, копролиты и отметины питания помогают понять поведение древних организмов.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стебли и споры нередко сохраняются как тонкие отпечатки в породе. По ним можно восстановить древнюю флору, а также условия, в которых она росла.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микроскопические остатки, например фораминиферы, диатомеи и споры, имеют большую научную ценность, потому что они широко распространены и чувствительны к изменениям среды.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среды сохранения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остатки сохраняются в известняке, сланце, янтаре, вулканическом пепле и вечной мерзлоте, где разложение замедляется или почти прекращается.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окаменелости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захоронение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организм должен быстро оказаться под слоем ила, песка, глины или пепла. Это защищает остатки от разрушения, хищников и полного разложения.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мягких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ткани исчезают быстрее всего, поэтому в ископаемой летописи чаще встречаются твёрдые части. Иногда сохраняется только отпечаток, если условия были особенно благоприятными.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вода приносит минеральные вещества, которые заполняют пустоты или заменяют исходное вещество костей и раковин. Так возникает каменная копия организма.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содержание кислорода, спокойная среда и отсутствие сильного разрушения повышают шанс сохранения. Именно поэтому осадочные бассейны дают больше находок, чем многие другие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живого организма к ископаемому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сохранения организма и отдельную ветвь следовых ископаемых.
</a:t>
            </a:r>
            <a:endParaRPr lang="en-US" sz="15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обобщённая последовательность по геологической шкале времени.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этапы истории жизни на Земле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темпы, а последовательность крупных биологических эпох и переходов между ними.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 — это череда качественных скачков: от микробов к сложным сообществам, затем к доминированию позвоночных и человека.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шкала времени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позволяют точнее сопоставлять события в разных регионах планеты. Для этого используют характерные ископаемые, особенности пород и радиометрические датировки.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Эоны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интервалы делят историю Земли на архей, протерозой и фанерозой. Именно на этом уровне удобно прослеживать главные изменения в биосфере и атмосфере.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Эры фиксируют большие этапы развития жизни: палеозой, мезозой и кайнозой. Их границы связаны с заметной перестройкой ископаемых комплексов и природных условий.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детальное деление помогает изучать локальные изменения климата, морских бассейнов и наземных экосистем, когда одни группы организмов сменяют другие.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рубеж стал поворотным моментом: многие крупные группы животных быстро стали заметны в ископаемой летописи.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541 млн лет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начался резкий рост разнообразия животных с твёрдыми скелетами.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геохронологическая шкала; начало кембрийского периода — около 541 млн лет назад.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суше закрепились простые растения и их предки: мхи, плауны, хвощи. Они создавали первые почвы, задерживали влагу и меняли поверхность материков.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осваивают континенты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 континенты вышли членистоногие, а позже и первые позвоночные. Наземная среда становилась разнообразнее, и вместе с ней усложнялись пищевые цепи.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следуют за растениями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девоне появились древние леса и формы, близкие к первым тетраподам. Это был этап, когда суша превратилась в полноценную среду обитания для многих групп.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наземные экосистемы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жизни на сушу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01696"/>
            <a:ext cx="4894200" cy="26990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эры и их ископаемые признаки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основные этапы истории жизни с характерными ископаемыми находками и временными рамками.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ископаемых комплексов отражает не только эволюцию организмов, но и крупные перестройки климата, океанов и суши.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геохронологической шкале и ископаемым комплексам.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по данным палеонтологической литературы; доля вымерших морских видов, значения округлены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массовые вымирания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кризис сокращал разнообразие неравномерно: после одних групп экосистемы восстанавливались быстрее, после других — перестраивались на миллионы лет.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глубокий спад связан с пермским вымиранием; затем эволюция шла через восстановление и заполнение освободившихся ниш.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как поворотный момент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катастрофы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252 миллионов лет назад биосфера пережила крупнейший кризис, который резко сократил разнообразие морских и наземных организмов и надолго изменил состав экосистем.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связывают с мощным вулканизмом, выбросами парниковых газов, потеплением и нарушением химического баланса океана, из-за чего многим организмам стало труднее выживать.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вымирания экосистемы возвращались очень медленно: исчезнувшие сообщества заменялись новыми, а восстановление пищевых цепей растянулось на миллионы лет.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Освободившиеся экологические ниши помогли распространиться архозаврам и другим группам, которые в дальнейшем определили облик мезозойских наземных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суша принадлежала динозаврам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динозавры появились ещё в триасе, но настоящего расцвета достигли позже, когда разнообразные формы заняли почти все наземные среды. Их скелеты находят в самых разных породах, и по ним можно представить хищников, растительноядных гигантов и быстрых мелких бегунов.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пейзаж прошлого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Мезозойский мир был не просто набором отдельных видов, а цельной экосистемой с растениями, насекомыми, наземными и морскими позвоночными. Реконструкции показывают, как климат, растительность и животный мир менялись вместе и создавали необычный облик древней Земли.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мезозоя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на суше господствовали динозавры, в океанах жили аммониты, белемниты и крупные морские рептилии. Их раковины, кости и отпечатки стали важными находками для палеонтологов: по ним определяют возраст слоёв и восстанавливают древние морские сообщества.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и мезозойские экосистемы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после исчезновения динозавров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ниши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вымирания 66 миллионов лет назад многие экологические ниши освободились, и млекопитающие начали активно занимать их. Это ускорило их разнообразие и появление новых форм тела и образа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кайнозое возникли большие травоядные и хищники, которые по размеру и специализации сильно отличались от ранних мелких млекопитающих. Ископаемые кости позволяют проследить этот постепенный переход.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линии млекопитающих приспособились к полёту или жизни в воде: появились летучие мыши и киты. По строению конечностей и черепов видно, как менялись их движения и питание.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среди приматов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 также стал временем появления и расцвета приматов. Их ископаемые остатки помогают понять, как формировались крупный мозг, хватательная кисть и другие признаки, важные для эволюции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определяют возраст находок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взаимодополняющих подхода: относительное датирование по положению слоёв и абсолютное датирование по радиоактивному распаду.
</a:t>
            </a:r>
            <a:endParaRPr lang="en-US" sz="15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Индексные ископаемые и стратиграфия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видов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Индексные формы эволюционировали сравнительно быстро, поэтому их присутствие точно указывает на короткий отрезок геологического времени и помогает сузить возраст слоя.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организмы жили на больших территориях и встречались в разных морских бассейнах, что делает их удобными для сопоставления разрезов на удалённых участках Земли.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и корреляция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Аммониты, фораминиферы и трилобиты позволяют связывать между собой породы, даже если они были сформированы в разных условиях. Это основа стратиграфической корреляции.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микрофоссилии и пыльцу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и споры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Палинологи исследуют пыльцу и споры растений, чтобы восстановить состав древней растительности. Эти микрочастицы часто сохраняются лучше крупных остатков и дают точные сведения о ландшафтах прошлого.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планктон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Микропалеонтология изучает фораминифер, диатомеи и радиолярии. По их остаткам определяют солёность, температуру и глубину древних морей, а также изменения океанической среды.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 чувствительно реагируют на потепления, похолодания и колебания влажности, поэтому по ним можно проследить смену климатических зон и сезонности в прошлом.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крупные остатки редки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породах, где кости и отпечатки почти не сохраняются, микроскопические остатки становятся главным источником информации. Они позволяют собирать историю экосистем по очень мелким следам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79571"/>
            <a:ext cx="335400" cy="2981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Трёхмерное сканирование помогает изучать форму находок без повреждения образца. По цифровой модели можно измерять размеры, сравнивать виды и готовить точные реконструкции.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3D-моделирование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изотопов помогает судить о питании, температуре среды и условиях обитания. Он особенно полезен, когда нужно восстановить образ жизни древнего животного по химическим следам.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анализ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 позволяет видеть внутреннее строение костей и окаменелостей, не вскрывая их. Так исследуют скрытые полости, зубы, суставы и особенности роста организма.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томография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микроструктуры костей, износа зубов и следов на поверхности дополняет картину. Эти данные показывают темпы роста, характер питания и возможные повреждения.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Микроструктура и следы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палеонтологии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прошлое помогает понять климат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позволяют увидеть, как Земля реагировала на потепления, похолодания и резкие перестройки среды. Изучая древние вымирания и смену сообществ, учёные сравнивают их с современными экологическими изменениями и лучше понимают возможные последствия для природы и человека.
</a:t>
            </a:r>
            <a:endParaRPr lang="en-US" sz="119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раскопок к музейной экспозиции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раскопки дают сырой материал, а лаборатория и музей превращают его в знание. Одна находка может рассказать о возрасте слоя, древней среде и эволюции группы организмов, если её правильно описать, сохранить и сопоставить с другими данными.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и жизнь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Земли читается по следам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показывают, что Земля менялась вместе с живыми организмами: одни группы исчезали, другие появлялись и занимали новые ниши. Палеонтология помогает восстановить эту долгую, сложную и по-прежнему продолжающуюся историю.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2026-06-01T22:18:15Z</dcterms:created>
  <dcterms:modified xsi:type="dcterms:W3CDTF">2026-06-01T22:18:15Z</dcterms:modified>
</cp:coreProperties>
</file>