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урока: пророки и завоеватели Востока в VII—XIII веках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ключевых деятелей, формировавших культуру и историю Востока в Средние века.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Восток переживает важные перемены: появляется ислам, зарождаются великие империи, развиваются наука и культура. Религиозные и военные лидеры влияют на формирование региона, открывая новый этап истории.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Востока в VII—XIII веках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Пророк Мухаммад и рождение ислама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Мухаммад, родившийся в Мекке в 570 году, получил первые религиозные откровения в 610 году. Его учение о вере в единого Бога легло в основу новой религии — ислама.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основал мусульманскую общину, заложив основы Корана и направляя последователей к духовному и общественному развитию в новом исламском обществе.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Хиджра и зарождение мусульманской общины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622 год — Хиджра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Мухаммада с последователями из Мекки в Медину стало началом мусульманского календаря и ключевой точкой в развитии ислама.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уммы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Медине сформировалась первая мусульманская община — умма, объединённая общей верой и законами, что укрепило единство верующих.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 быстро увеличивалось за счёт новых последователей, расширяя влияние ислама на Аравийском полуострове.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халифы и распространение исламского государства
</a:t>
            </a:r>
            <a:endParaRPr lang="en-US" sz="2142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Халифы расширили исламское государство, завоевывая земли вокруг Аравийского полуострова и создавая мощную армию для поддержания власти.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Наследники пророка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Мухаммада власть перешла к четырём Праведным халифам, которые продолжили дело пророка, укрепляя новую религиозную общину.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799351"/>
            <a:ext cx="4152000" cy="18195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арабских завоеваний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территории, захваченные арабами, с указанием годов и продолжительности военных кампаний во время активной экспансии.
</a:t>
            </a:r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завершились за столетие, при этом Северная Африка стала самым продолжительным регионом экспансии.
</a:t>
            </a:r>
            <a:endParaRPr lang="en-US" sz="1123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регионы и сроки арабских завоеваний VII–VIII веков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успеха арабских завоеваний в VII—VIII веках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вера играла ключевую роль, объединяя арабские племена в борьбе за распространение ислама и создавая мощный моральный стимул.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армии была эффективной, использовались тактики мобильной кавалерии и скоростного наступления, что давало преимущество над противниками.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Византийской и Сасанидской империй ослабила их защиту, открывая возможность для арабских завоевателей быстро захватывать земли.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Гибкое управление завоёванными территориями с сохранением местных традиций и введение налоговых льгот стимулировали принятие ислама населением.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Омейядов: завоевания и культурные особенности
</a:t>
            </a:r>
            <a:endParaRPr lang="en-US" sz="2147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столицы в Дамаск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Омейядах столица халифата переехала из Медины в Дамаск, что повысило политическое влияние и обеспечило удобное управление империей с большим разнообразием народов.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Испании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711 году войска Омейядов пересекли Гибралтар и за короткое время подчинили большую часть Иберийского полуострова, заложив основы мощной мусульманской культуры в Западной Европе.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географические исследования, 2020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Омейядский халифат занимал обширные земли, простираясь от Испании до Индии, значительно превосходя по размерам английское королевство того времени.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свидетельствует о гигантском политическом и территориальном влиянии Омейядов в эпоху раннего Средневековья.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Омейядского халифата и сравнение с другими странами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750 году Аббасиды свергли Омейядов, перенесли столицу в Багдад и сделали город центром науки и культуры всего исламского мира.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назван Золотым веком ислама — время значительных достижений в медицине, философии, математике и литературе, повлиявших на развитие мировой цивилизации.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Аббасидов и начало Золотого века ислама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819" y="1285525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4256" y="1285525"/>
            <a:ext cx="169650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7819" y="3154675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58575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науки и культуры при Аббасидах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Залогом культурного подъёма стал Дом мудрости в Багдаде — центр знаний и переводов, где накапливались книги и открытия античности и Востока.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Байт аль-Хикма — Дом мудрости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Аббасидов сформировали основы алгебры и арифметики, что оказало огромный вклад в последующие научные достижения во всём мире.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математики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Ар-Рази и ибн Сина разработали медицинские трактаты, ставшие ключевыми для медицины на многие века в Евразии и Северной Африке.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открытия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звёзд и карта мира помогли учёным прошлого понять строение планет и расширили знания о материках и морях того времени.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 и география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Вторжения тюркских народов усилились, что подготовило условия для монгольских нашествий и постепенного распада Аббасидского халифата к XIII веку.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раздоры и частые восстания, особенно восстание занджских рабов, подрывали стабильность Аббасидов в X—XI веках, ослабляя центральную власть.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Отделение провинций и борьба за власть между династиями привели к сокращению контроля над обширными территориями и разобщённости государства.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Аббасидского халифата и предпосылки распада
</a:t>
            </a:r>
            <a:endParaRPr lang="en-US" sz="2295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 веке тюркские племена объединились под властью Сельджуков. Они образовали сильное государство, быстро захватив Персию и соседние земли, укрепляя военную и административную мощь.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Сельджукской империи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при Манцикерте в 1071 году Сельджуки контролировали большую часть Малой Азии, что обеспечило им стратегическое преимущество и расширило исламское влияние.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Малой Азии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1055 году Сельджуки взяли под своё управление Багдад, управляя халифатом от имени Аббасидов и поддерживая развитие культуры и суннитского ислама.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Багдадом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Сельджукская империя: новые завоеватели и господство на Востоке
</a:t>
            </a:r>
            <a:endParaRPr lang="en-US" sz="18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Средневековья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Сельджуки не только завоёвывали земли, но и укрепляли административные структуры, способствуя развитию науки и религии.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территории располагает к политической стабильности и культурному развитию, несмотря на военные вызовы того времени.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Экспансия и влияние Сельджукской империи в XI–XII веках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2374505"/>
            <a:ext cx="8183700" cy="25733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Чингисхан — великий военачальник и начало монгольских завоеваний
</a:t>
            </a:r>
            <a:endParaRPr lang="en-US" sz="1814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016400" y="1152900"/>
            <a:ext cx="3060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1206 году Темучин получил титул Чингисхана, объединив разрозненные монгольские племена в мощную военную силу, способную на масштабные завоевания.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6800" y="1152900"/>
            <a:ext cx="32685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Монгольская армия быстро завоевала Северный Китай и Среднюю Азию, разрушая важные города и устанавливая контроль над обширными территориями с жёсткой тактикой.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206229"/>
            <a:ext cx="8262000" cy="19525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16400" y="1353500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расширение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Чингисхана монгольская империя достигла рекордных размеров, распространяясь от Восточной Европы до Китая, охватывая множество народов и земель.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274525" y="135350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Аббасидского халифата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1258 году Хулагу-хан захватил Багдад, что ознаменовало конец Аббасидского халифата и изменение политической карты Ближнего Востока навсегда.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Монгольская империя и её роль в истории Востока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F37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27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монгольских завоеваний для Востока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1258 год — Падение Багдада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столицы Аббасидов Хулагу-ханом привёл к завершению Золотого века исламского халифата и изменил баланс сил в регионе.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1206 год — Провозглашение Чингисхана
</a:t>
            </a:r>
            <a:pPr algn="l" indent="0" marL="0">
              <a:lnSpc>
                <a:spcPct val="130039"/>
              </a:lnSpc>
              <a:buNone/>
            </a:pPr>
            <a:r>
              <a:rPr lang="en-US" sz="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монгольских племён под властью Чингисхана дало старт серии мощных военных кампаний и завоеваний в Азии.
</a:t>
            </a:r>
            <a:endParaRPr lang="en-US" sz="1161" dirty="0"/>
          </a:p>
        </p:txBody>
      </p:sp>
      <p:sp>
        <p:nvSpPr>
          <p:cNvPr id="10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новых государств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Возникли такие государства, как Золотая Орда и Ильханиды, которые продолжили историю монгольского присутствия в Восточной Евразии.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Шёлкового пути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Монгольская империя способствовала усилению торговли и культурных обменов между Востоком и Западом, укрепляя важность Шёлкового пути.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726875"/>
            <a:ext cx="4152000" cy="199051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отличия и сходства между духовными лидерами и военными завоевателями региона в VII—XIII веках.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Пророки и завоеватели выполняли разные роли, но вместе сформировали исторический облик Востока.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пророков и завоевателей Востока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Пророки способствовали появлению новых религий и этических систем, которые объединили народы и задали культурные ориентиры региона.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Завоеватели создавали крупные империи, стимулировали обмен знаниями, товарами и культурными традициями между Европой и Азией.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совместное влияние сформировало уникальные цивилизационные основы, положившие начало развитию городов, наук и международных связей.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пророков и завоевателей Востока
</a:t>
            </a:r>
            <a:endParaRPr lang="en-US" sz="2271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692" y="0"/>
            <a:ext cx="406356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925" y="1986275"/>
            <a:ext cx="4385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пророков и завоевателей продолжает ощущаться сегодня: их идеи, открытия и политические изменения по-прежнему формируют культуру, религию и государственность в Евразии.
</a:t>
            </a:r>
            <a:endParaRPr lang="en-US" sz="729" dirty="0"/>
          </a:p>
        </p:txBody>
      </p:sp>
      <p:sp>
        <p:nvSpPr>
          <p:cNvPr id="5" name="Text 1"/>
          <p:cNvSpPr txBox="1"/>
          <p:nvPr/>
        </p:nvSpPr>
        <p:spPr>
          <a:xfrm>
            <a:off x="337923" y="393900"/>
            <a:ext cx="4385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пророков и завоевателей Востока в современном мире
</a:t>
            </a:r>
            <a:endParaRPr lang="en-US" sz="175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2026-05-10T13:36:20Z</dcterms:created>
  <dcterms:modified xsi:type="dcterms:W3CDTF">2026-05-10T13:36:20Z</dcterms:modified>
</cp:coreProperties>
</file>