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узнали, что Земля круглая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наблюдения и опыт открыли форму нашей планеты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открытие было таким важным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долго видели Землю только вокруг себя и не могли посмотреть на неё целиком. Поэтому одни верили в плоскую Землю, а другие искали доказательства. Постепенно наблюдения моряков и учёных изменили представления о планете.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990" y="402251"/>
            <a:ext cx="1713349" cy="4177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показывает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наблюдение помогает понять: поверхность Земли немного изогнута. Именно поэтому корабль уходит из виду не весь сразу, а как будто по ступенькам.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исчезает мачта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ещё дальше, можно заметить только верхушку мачты. На ровной поверхности всё исчезало бы сразу и одинаково, а здесь часть корабля видна дольше.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пропадает корпус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уходит далеко в море, нижняя часть скрывается первой. Это выглядит так, будто судно медленно прячется за невидимой линией, а не просто уменьшается в размере.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476" y="375657"/>
            <a:ext cx="6219598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наблюдение: корабль исчезает по частям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тень Земли на Луне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затмения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лунное затмение, Земля закрывает солнечный свет, и на Луне появляется тень нашей планеты. Это можно заметить даже без сложных приборов.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всегда круглая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ещё в Древней Греции обратил внимание, что тень Земли на Луне выглядит круглой. Плоское тело не дало бы такую тень при любом положении.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тень всегда круглая, значит, Земля имеет округлую форму. Это был один из первых сильных доводов в пользу шарообразности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видны по-разному в разных местах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замечали, что звёзды над северными и южными местами Земли выглядят не одинаково. Одни созвездия видно только в определённых широтах.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Полярная звезда хорошо заметна, а в южном полушарии её не видно. Это похоже на разные окна в одном большом доме — вид зависит от места.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различия в звёздном небе помогают понять, что Земля не плоская. Если бы мы стояли на одной большой доске, небо не менялось бы так заметно.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собрал первые доказательства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его довод связан с кораблями, которые исчезают за горизонтом постепенно. Аристотель собрал эти наблюдения вместе и сделал смелый научный вывод.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отмечал, что в разных местах Земли видны разные звёзды. Это означало, что наблюдатель смотрит на небо с разных сторон одной и той же поверхности.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тень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наблюдал лунные затмения и видел круглую тень Земли на Луне. Для него это было важным признаком того, что наша планета не плоская.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39 690 км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получилась окружность Земли по расчёту Эратосфена.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удивительно близко оценил размер Земли, сравнив тени в двух городах. Его результат оказался почти таким же, как современное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исторических источников о расчёте Эратосфена; современное значение окружности Земли — около 40 075 км.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Эратосфен измерял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теней в Сиене и Александрии показало, что Земля имеет изгиб, а её размер можно вычислить по геометрии.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и море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вдали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кажется прямым, потому что мы видим только небольшую часть очень большой поверхности. Но на большом расстоянии он показывает лёгкий изгиб.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исчезает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судно уходит дальше, его нижняя часть скрывается раньше верхней. Это ещё одно простое наблюдение, которое помогает заметить форму Земли.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часто видели такое явление в открытом море. Без специальных приборов оно всё равно понятно и очень убедительно: Земля не выглядит плоской.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Колумба и Васко да Гамы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путешествия показали, что по морям можно добираться в очень далёкие страны, а карты нужно постоянно уточнять.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1522 год: возвращение экспедиции Магеллана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плавание доказало на деле: если долго двигаться в одном направлении, можно вернуться к месту старта.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начали смелее уходить далеко в океан и проверять, как устроен мир за горизонтом.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проверили древние догадки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экспедиции Магеллана вокруг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экспедиции Магеллана: от Испании через океаны к возвращению в Европу в 1522 году.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мореплавателям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мореплаватели смотрели на звёзды и узнавали, где находится север и как менять направление. Особенно полезной была Полярная звезда, которая почти не меняет своё положение на небе.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показывал сторона света и помогал держать курс даже тогда, когда берег уже исчезал из виду. С ним моряки могли двигаться увереннее и не теряться в открытом море.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Солнцу можно было определить время и стороны света. Если знать, где оно находится в полдень, легче понять, в какую сторону движется корабль и как долго продолжается путь.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помогали намечать маршрут и сравнивать его с тем, что видели мореходы вокруг себя. Если небесные светила и берег менялись по пути, это подсказывало, что Земля устроена не плоско.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над разными полушариями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Полярная звезда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 севере легко находит Полярную звезду и радуется: она словно маленький фонарик указывает дорогу. Девочка южнее смотрит туда же, но звезды не видит. Оба смотрят на одно небо, только с разных сторон Земли.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небесный купол — два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рисунке дети стоят по разные стороны планеты и поднимают головы к небу. У одного над головой знакомые северные созвездия, у другого — совсем иная картина. Это красиво показывает, что Земля круглая, а не плоская.
</a:t>
            </a:r>
            <a:endParaRPr lang="en-US" sz="10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всё показал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человек не увидел Землю целиком, спорить было легче. Лишь позже, с развитием науки и полётов, стало возможным подтвердить выводы более точно и совсем без сомнений.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долго сравнивали тени, звёзды и морские горизонты. Только когда таких наблюдений стало много, стало ясно, что случайные догадки нужно проверять, а не просто угадывать.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 трудно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очень велика, поэтому её кривизна не бросается в глаза в обычной жизни. На земле и у моря всё кажется почти ровным, и догадаться о форме планеты непросто.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спорили так долго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уточняли размеры Земли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неба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сравнивали положение Солнца и звёзд в разных местах. По этим различиям они могли точнее понимать размеры Земли и её положение в пространстве.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расчётов использовали расстояния между городами, дороги и специальные измерения на местности. Так постепенно уточняли представление о том, какой большой является наша планета.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совсем идеальна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стало ясно, что Земля немного сплюснута у полюсов. Это не опровергло главное открытие: планета имеет шарообразную форму, а не выглядит плоским кругом.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наглядное доказательство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фотографии стали очень убедительным подтверждением для людей. На них видно, что Земля не плоская и не похожа на тарелку, а выглядит как большая шарообразная планета.
</a:t>
            </a:r>
            <a:endParaRPr lang="en-US" sz="111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Землю впервые увидели из космоса, она показалась огромным голубым шаром с белыми облаками. На снимках хорошо видны океаны и материки, а округлая форма уже не вызывает споров.
</a:t>
            </a:r>
            <a:endParaRPr lang="en-US" sz="112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из космоса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представления о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знаний о Земле: от древних представлений к наблюдениям, расчётам, путешествиям и снимкам из космоса.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глобусы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современные карты и школьные глобусы строятся с учётом формы Земли. Без этого нельзя правильно показать материки, океаны и расстояния между городами.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для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Кораблям и самолётам нужно точно знать направление и длину маршрута. Если не учитывать шарообразность Земли, путь получится неверным и совсем не самым коротким.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 помогает находить дорогу в городе и в путешествии. Она работает точно потому, что учёные давно поняли, как устроена и движется наша планета.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знание нужно и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687" y="2057985"/>
            <a:ext cx="381790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2051" y="2082714"/>
            <a:ext cx="517045" cy="4595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92866" y="2057985"/>
            <a:ext cx="381790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8034" y="2057985"/>
            <a:ext cx="509053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за горизонтом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уплывает далеко, сначала исчезает корпус, а потом мачта. Такое исчезновение по частям хорошо объясняется тем, что поверхность Земли изогнута.
</a:t>
            </a:r>
            <a:endParaRPr lang="en-US" sz="1165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на Луне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лунного затмения Земля отбрасывает круглую тень. Именно это наблюдение помогло древним учёным понять, что наша планета имеет шарообразную форму.
</a:t>
            </a:r>
            <a:endParaRPr lang="en-US" sz="1099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звёздное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и на юге видно не одинаковые созвездия. Полярная звезда помогает путешественникам на севере, а в южном полушарии её уже не видно.
</a:t>
            </a:r>
            <a:endParaRPr lang="en-US" sz="1165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Эратосфена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сравнил тени в двух городах и смог вычислить размер Земли. Его расчёт показал, что научный вывод можно получить даже без космических ракет.
</a:t>
            </a:r>
            <a:endParaRPr lang="en-US" sz="1148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вокруг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Кругосветные путешествия и снимки из космоса окончательно подтвердили древние догадки. Когда доказательств стало много, сомнений почти не осталось даже у самых упрямых спорщиков.
</a:t>
            </a:r>
            <a:endParaRPr lang="en-US" sz="1014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доказательства в одном месте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наблюдений к точному 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замечали тени, звёзды и далёкие корабли, а потом учёные всё проверили измерениями и снимками из космоса. Так наука уверенно доказала, что Земля шарообразна.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2026-05-26T07:01:27Z</dcterms:created>
  <dcterms:modified xsi:type="dcterms:W3CDTF">2026-05-26T07:01:27Z</dcterms:modified>
</cp:coreProperties>
</file>