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Впереди лето: время солнца, игр и открытий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начинается — впереди солнце, игры, поездки и маленькие открытия.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 так любят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приносит длинные светлые дни, тёплый воздух и больше времени для прогулок, поездок и отдыха. После уроков особенно приятно видеть зелёные деревья, цветущие луга и яркое солнце над головой.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344" y="1691000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7644" y="1691000"/>
            <a:ext cx="208425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изменения в 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зелень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деревья быстро покрываются плотной листвой и становятся особенно тёмно-зелёными. Кроны дают много тени, а воздух вокруг кажется свежее и прохладнее даже в тёплый день.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луга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и клумбах распускаются ромашки, васильки, колокольчики и другие цветы. Яркие краски заметны издалека и делают летний пейзаж особенно нарядным и весёлым.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Спелые ягоды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поспевают земляника, клубника, малина и смородина. Их можно увидеть в саду, на грядках и в лесу, а собирать такие ягоды — настоящее летнее удовольствие.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летний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 чаще, а после дождя природа будто умывается и становится ярче. Свежая трава, чистые листья и звонкое пение создают особое настроение летнего утра.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тёплый воздух и яркое небо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солнце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поднимается выше, поэтому его свет долго остаётся на земле. Днём становится очень светло, а тени от деревьев и домов заметно короче.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воздух быстро прогревается, и на улице приятно гулять без тяжёлой одежды. Тепло особенно чувствуется на открытых местах, где много солнца и мало тени.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небо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ясный день небо кажется особенно голубым и ярким. Лёгкие облака плывут медленно, а зелёный луг и деревья выглядят ещё сочнее на таком фоне.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вечер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не заканчивается быстро: даже вечером вокруг ещё много света. Поэтому можно дольше играть, гулять и наблюдать, как небо постепенно меняет цвет.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можно заниматься летом каждый день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Велосипед, самокат, мяч, скакалка и бадминтон помогают двигаться и не скучать. Такие игры делают тело сильнее, а настроение — бодрым и весёлым.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наблюдения
</a:t>
            </a:r>
            <a:pPr algn="l" indent="0" marL="0">
              <a:lnSpc>
                <a:spcPct val="80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гулять в парке, рассматривать деревья, собирать красивые листочки и смотреть, как меняется небо. Даже обычная прогулка превращается в маленькое приключение.
</a:t>
            </a:r>
            <a:endParaRPr lang="en-US" sz="961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на свежем воздухе
</a:t>
            </a:r>
            <a:pPr algn="l" indent="0" marL="0">
              <a:lnSpc>
                <a:spcPct val="8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 на асфальте, рисунки на бумаге и игры с песком помогают придумать что-то своё. Летом особенно легко фантазировать, потому что вокруг много ярких впечатлений.
</a:t>
            </a:r>
            <a:endParaRPr lang="en-US" sz="963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занятия дома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отдохнуть, подойдут книги, пазлы, конструктор и лепка из пластилина. Такие занятия дают передышку после прогулок и помогают провести день интересно.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летний день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дня помогает не уставать и сохранять силы в жаркое время.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солнце сильнее всего нагревает кожу. Лучше выбирать тень, пить воду и надевать панаму или кепку.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защите от солнца, Роспотребнадзор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11–16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 — самое жаркое время дня, когда особенно важно быть в тени.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заход в воду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купанием важно не торопиться и не бежать по скользким камням. Ребёнок аккуратно подходит к воде, проверяет дно и не заходит слишком далеко, чтобы отдых оставался спокойным и безопасным.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без толкотни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нельзя толкаться, прыгать друг на друга и устраивать слишком шумные игры. Когда дети ведут себя осторожно, пляж или берег становятся местом радости, а не опасности.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с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дети отдыхают только рядом со взрослыми и в безопасном месте. На берегу лежит полотенце, рядом стоят шлёпанцы и спасательный круг, а взрослый внимательно следит за тем, как проходит купание.
</a:t>
            </a:r>
            <a:endParaRPr lang="en-US" sz="917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и правила у воды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одежда и удобная обувь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вещи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лучше выбирать футболки, шорты и платья из лёгкой ткани. В такой одежде удобно двигаться, а телу проще переносить тёплую погоду.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цвета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одежда меньше нагревается на солнце, чем тёмная. Поэтому белые, голубые и другие светлые вещи особенно хорошо подходят для жаркого дня.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Панама и защита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Панама или кепка помогают закрыть голову от прямых лучей. Это особенно полезно во время долгой прогулки, когда солнце светит очень ярко.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прогулок подходят кроссовки или другая закрытая обувь, в которой легко бегать по траве, дорожкам и песку. В дождь пригодятся резиновые сапоги и куртка с капюшоном.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летние плоды помогают освежиться и восполнить запас влаги. Они особенно хороши в жару, когда хочется чего‑нибудь вкусного и прохладного.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USDA FoodData Central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51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92%
</a:t>
            </a:r>
            <a:pPr algn="ctr" indent="0" marL="0">
              <a:lnSpc>
                <a:spcPct val="100000"/>
              </a:lnSpc>
              <a:buNone/>
            </a:pPr>
            <a:r>
              <a:rPr lang="en-US" sz="1838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содержит арбуз, поэтому он хорошо утоляет жажду в жаркий день.
</a:t>
            </a:r>
            <a:endParaRPr lang="en-US" sz="3951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Поездки, походы и маленькие приключения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места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 дачу, в деревню или в соседний город дарит новые впечатления. Даже короткий путь становится интересным, если за окном меняются дороги, дома, деревья и знакомые пейзажи.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в дорогу
</a:t>
            </a:r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бутылка воды, лёгкий перекус и удобная одежда помогают чувствовать себя спокойно в пути. Когда вещи собраны заранее, можно больше радоваться дороге и не забыть важное.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открытия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лесу, у реки или на тропинке легко заметить следы, шишки, камешки и необычные растения. Такие находки делают прогулку похожей на настоящее приключение, хотя вокруг всё совсем рядом.
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11" y="2192833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16293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663" y="2192833"/>
            <a:ext cx="208425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открыть для себя летом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удобно учиться узнавать деревья по форме листьев, коре и кроне. На прогулке можно сравнивать берёзу, клён и липу, замечая, чем они похожи и чем отличаются.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влажной земле, у воды или на тропинке иногда остаются следы птиц и зверей. Если смотреть внимательно, можно догадаться, кто здесь проходил, и почувствовать себя настоящим следопытом.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в небе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небо часто меняется очень быстро. Облака бывают пушистыми, длинными, похожими на корабли или горы, и каждое наблюдение превращает обычную прогулку в маленькое исследование.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или альбоме можно записывать погоду, рисовать цветы, приклеивать сухие листочки и делать простые подписи. Такой дневник помогает помнить, как красиво и интересно проходит лето.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домашний летний день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спокойно: ребёнок просыпается, завтракает и немного проветривает комнату. Затем можно почитать, порисовать или поиграть в тихую игру, пока дом ещё прохладный.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 окном жарко или идёт дождь, подойдут конструктор, пазлы, лепка и настольные игры. В это время приятно делать перерыв, пить воду и заниматься без спешки.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можно послушать музыку, сделать аппликацию или придумать историю про летнее приключение. Спокойные занятия помогают завершить день уютно и подготовиться ко сну.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игры во дворе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игрой дети договариваются, кто начинает, где будет площадка и что считается победой. Чёткие правила помогают играть честно, не спорить и всем чувствовать себя уверенно.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дух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подвижных играх важно поддерживать друг друга, а не только бежать к финишу первым. Когда ребята помогают товарищу и радуются общему успеху, играть становится веселее.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знакомства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легко познакомиться с соседями по дому или ребятами из другого подъезда. Достаточно предложить мяч, скакалку или классики — и игра уже объединяет.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игры учат ждать своей очереди, не ссориться и уступать, если нужно. После удачного матча или эстафеты остаётся приятное чувство дружбы и весёлого лета.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участке уже расставлены стулья, на столе стоят ягоды, а над дорожкой висят яркие шарики. Дети смеются, взрослые фотографируют друг друга, и обычный вечер превращается в маленький семейный праздник. Такое лето хочется вспоминать снова и снова.
</a:t>
            </a:r>
            <a:endParaRPr lang="en-US" sz="695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саду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вся семья собирается вместе, даже самый простой пикник становится особенным. Кто-то приносит цветы, кто-то — вкусные угощения, а кто-то — хорошее настроение. В такие дни особенно чувствуется, как приятно быть рядом с близкими.
</a:t>
            </a:r>
            <a:endParaRPr lang="en-US" sz="695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который объединяет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праздники и семейные традиции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летом важно отдыхать и спать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тень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и игр организму нужен отдых, глоток воды и немного тени. Если сделать паузу вовремя, становится легче снова двигаться, смеяться и не уставать слишком быстро.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 от солнца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полдень полезно уйти с открытого места и посидеть там, где прохладнее. Небольшой отдых помогает коже и всему телу не перегреться и сохранить силы.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сон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тело отдыхает, а утром легче просыпаться бодрым и весёлым. Хороший сон помогает лучше бегать, играть, запоминать новое и не капризничать без причины.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чередовать активные игры, еду, отдых и сон, день проходит легче и приятнее. Такой порядок помогает не устать слишком сильно и сохранить хорошее настроение до вечера.
</a:t>
            </a:r>
            <a:endParaRPr lang="en-US" sz="9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мечты и планы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Научиться плавать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можно сделать первый шаг к умению плавать: учиться не бояться воды, держаться на поверхности и выполнять простые движения. Каждое маленькое упражнение приближает к уверенности.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книгу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книга превращает тихий день в путешествие без чемодана. Летом особенно приятно читать на веранде, в тени дерева или дома во время дождя за окном.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Вырастить 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посадить семечко и поливать его, можно наблюдать, как появляется росток и раскрываются листья. Такое маленькое чудо учит терпению и заботе.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Кататься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помогает укреплять силы и открывать знакомые улицы по-новому. Когда получается проехать дальше или увереннее повернуть, появляется гордость и ещё больше желания двигаться.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Вспоминаем лучшие моменты лета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закат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садится, небо становится золотым, розовым и оранжевым. Такой вечер легко запомнить: он тихий, красивый и будто немного волшебный.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после дождя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трава блестит, листья пахнут свежестью, а лужи отражают облака. Обычный двор в это время кажется особенно чистым и живым.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мороженого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мороженое тает быстро, поэтому его нужно есть с улыбкой и без спешки. Этот вкус часто напоминает прогулку, солнце и радостный смех.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 на природе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пледе, среди травы и деревьев, даже простой хлеб с ягодами кажется угощением. Пикник оставляет в памяти тепло, разговоры и чувство настоящего отдыха.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берём с собой в лето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улыбкой легче начинать прогулку, знакомиться с ребятами и не расстраиваться из-за мелочей. Настроение помогает замечать интересное вокруг и радоваться каждому дню.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2334525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панама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вода утоляет жажду, а панама защищает голову от солнца. Эти простые вещи делают прогулку намного спокойнее и приятнее.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
</a:t>
            </a:r>
            <a:pPr algn="l" indent="0" marL="0">
              <a:lnSpc>
                <a:spcPct val="80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Кроссовки или другая удобная обувь помогают бегать, прыгать и идти по дорожкам без лишней усталости. Когда ногам удобно, играть хочется дольше.
</a:t>
            </a:r>
            <a:endParaRPr lang="en-US" sz="873" dirty="0"/>
          </a:p>
        </p:txBody>
      </p:sp>
      <p:sp>
        <p:nvSpPr>
          <p:cNvPr id="13" name="Text 5"/>
          <p:cNvSpPr txBox="1"/>
          <p:nvPr/>
        </p:nvSpPr>
        <p:spPr>
          <a:xfrm>
            <a:off x="2334525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аккуратность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важно быть добрым, уступать, убирать за собой и бережно относиться к природе. Такие привычки делают отдых приятным и для себя, и для других.
</a:t>
            </a:r>
            <a:endParaRPr lang="en-US" sz="950" dirty="0"/>
          </a:p>
        </p:txBody>
      </p:sp>
      <p:sp>
        <p:nvSpPr>
          <p:cNvPr id="14" name="Text 6"/>
          <p:cNvSpPr txBox="1"/>
          <p:nvPr/>
        </p:nvSpPr>
        <p:spPr>
          <a:xfrm>
            <a:off x="4346550" y="28126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 по сторонам, можно заметить новый цветок, облако или интересный след. Любопытство превращает обычный день в маленькое открытие.
</a:t>
            </a:r>
            <a:endParaRPr lang="en-US" sz="8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зовёт к радости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дарит свет, тепло и множество открытий. Оно учит отдыхать, дружить, заботиться о себе и замечать красоту вокруг, чтобы потом долго вспоминать самые добрые дни.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2026-05-25T22:36:10Z</dcterms:created>
  <dcterms:modified xsi:type="dcterms:W3CDTF">2026-05-25T22:36:10Z</dcterms:modified>
</cp:coreProperties>
</file>