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Дом: дом, где живёт память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обычные вещи раскрывают свои большие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Дом может быть настоящим домом, который стал музеем, или музеем, похожим на дом. В нём живут старинные вещи, и каждая из них хранит память о людях.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Музейный Дом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музей называют домом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Музейном Доме хочется говорить тихо и бережно, потому что здесь хранят не только вещи, но и уют, привычки и семейные воспоминания.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стол, фотография или игрушка могут напомнить о чьём-то детстве. Так прошлое становится близким и понятным, словно оно живёт совсем рядом.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Домом музей называют ещё и потому, что он собирает людей вместе. Здесь каждый предмет как будто ждёт, когда его заметят и услышат.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с историями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гостиная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комнате может быть кухня с посудой, полотенцами и самоваром. В другой — гостиная с книгами, фотографиями и старой мебелью. Каждая мелочь добавляет комнате голос.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и школьный уголок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напоминает о работе, а школьный уголок — об учёбе детей. Здесь легко представить, как люди жили, трудились и учились много лет назад.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156" y="1225603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вещи попадают в музей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хранят слова, которых уже не услышишь вслух. По ним можно понять, о чём писали люди, кого ждали и что было для них важным.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открытки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книги и тетради рассказывают, чему учились дети и что читали взрослые. Иногда на полях остаются пометки, и это очень любопытно.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тетради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посуда, лампы и инструменты помогают узнать, как был устроен дом. Такие вещи словно тихо показывают, как шёл обычный день.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другие предметы быта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одежде видно, как одевались люди, а по игрушкам — во что играли дети. Эти предметы особенно тёплые, потому что напоминают о жизни семьи.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игрушки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вещь становится музейной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предмета в музее: от находки до экспоната, который можно показывать посетителям.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 Музейном Доме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Хранители следят, чтобы предметы были в порядке и в безопасности. Они знают, где что лежит, и помогают вещам не потеряться даже в большой коллекции.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Экскурсоводы встречают посетителей, показывают экспонаты и рассказывают их истории простыми словами. С ними музей становится похожим на интересное путешествие.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Реставраторы и исследователи делают очень важную работу. Одни аккуратно возвращают вещам аккуратный вид, а другие ищут сведения о прошлом и проверяют детали.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вещи и новые вопросы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старый чемодан, часы или фонарик, сразу хочется спросить: кто ими пользовался и зачем они были нужны. Так обычная вещь превращается в загадку.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Музейном Доме внимательно смотреть — значит уже немного исследовать. Даже маленькая трещинка, надпись или узор могут подсказать ответ и очень обрадовать любопытного гостя.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о прошлом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одевались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платьям, рубашкам и обуви видно, что носили люди раньше. Иногда одежда рассказывает даже о праздниках, работе и возрасте человека.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пользовались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Чернильницы, перья, посуда, игрушки и инструменты показывают, как жили семьи. Такие предметы помогают представить обычный день без машин и гаджетов.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учились и работали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тетрадям, книгам, фотографиям и рабочим вещам можно узнать о школе и труде. История становится ближе, когда её можно рассмотреть своими глазами.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56" y="149325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331" y="149325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500" y="3299055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Дом и родной край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бережно хранит следы жизни места, где он находится. Старые карты, фотографии и письма помогают увидеть, как менялись улицы, дома и люди вокруг.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улицы и города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из родного края особенно дороги, потому что они связаны с привычными улицами, школой и двором. С ними прошлое будто становится совсем рядом.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знакомых местах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житель может оставить след в памяти города или деревни. Рассказ о семье, мастере или ученике делает историю живой и очень настоящей.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обычных людей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Дом показывает, что страна складывается из множества местных историй. Если собрать их вместе, получится большая и интересная картина прошлого.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история из маленьких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музее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беречь экспонаты и делать посещение спокойным и приятным.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Витрина как домик для сокровищ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ложка, пуговица или игрушка не любят пыль и яркий свет. Поэтому их кладут под стекло, где они спокойно отдыхают и остаются видимыми для посетителей. Рядом часто лежат перчатки и аккуратные коробки для хранения.
</a:t>
            </a:r>
            <a:endParaRPr lang="en-US" sz="1068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и спешка — плохие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вода, бумага и ткань быстро портятся, а металл может потускнеть. В музее предметы держат в сухом помещении, где всё под контролем. Так даже старая открытка или платье сохраняют свой вид надолго.
</a:t>
            </a:r>
            <a:endParaRPr lang="en-US" sz="111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забота о каждом предмете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вещь попадёт в экспозицию, её осторожно очищают и осматривают. Потом находят для неё удобное место, чтобы ни один неловкий жест не повредил её. Так музейный предмет остаётся целым и готовым к новой встрече.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музейные предметы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как маленькое приключение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экскурсии ребята ищут на вещах узоры, надписи и следы времени. Каждая такая деталь помогает понять, сколько лет предмету и какую жизнь он прожил.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запоминается одна вещь, которая удивила больше других. Иногда это старый фонарик, иногда игрушка или чемодан, похожий на герой из прошлого.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комнат делают прогулку по музею похожей на путешествие. Вот кухня, вот школьный уголок, а вот мастерская — и в каждом месте есть свои открытия и маленькие сюрпризы.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вопроса помогают разгадать любой музейный предмет.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вопросов для музейного занятия
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спроси: что это, для чего нужно и чем отличается от современного. Такой способ делает исследование понятным и очень увлекательным.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фотографии и семейная память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открытки будто умеют хранить голос человека. В них остаются слова, пожелания и события, которые давно стали частью семейной истории.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помогают увидеть лица, одежду и настроение прошлого. Когда рядом лежит альбом и старый конверт, память становится почти осязаемой — как будто её можно осторожно взять в руки.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музеи важны для детей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учит замечать, что у каждой старой вещи есть своя история. Это помогает ребёнку внимательнее смотреть на мир и задавать умные вопросы.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знания становятся живыми: их можно не только услышать, но и рассмотреть. Так прошлое запоминается легче, чем в сухом пересказе.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интересно сравнивать старое и новое, привычное и необычное. Такое сравнение тренирует наблюдательность и делает открытие почти маленьким чудом.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Дом дарит добрые впечатления, а добрые впечатления хочется беречь. Поэтому после визита дети чаще относятся к вещам аккуратнее и с большим уважением.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мог бы появиться школьный Музейный Дом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сбор находок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приносят старые тетради, значки, фотографии классов, школьные формы и памятные вещи. Каждая находка сразу становится частью общей истории школы.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рассказы и подписи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и ребята записывают воспоминания выпускников, узнают, кому принадлежали предметы, и подписывают их. Так вещи начинают говорить понятнее и интереснее.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первые посетители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открывает двери для новых экскурсий и школьных праздников. У каждого ученика появляется чувство: здесь есть и его маленькая частичка.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Дом рядом с нами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 тихой улице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дом-музей может стоять на самой обычной улице и всё равно хранить много удивительных историй. За его окнами — старые фотографии, предметы быта и бережно собранные воспоминания. Размер здания не важен: важнее то, сколько памяти оно умеет сохранить.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в старом школьном кабинете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музей помещается даже в одной комнате. Там на стенах висят снимки, а на полках стоят вещи, которые рассказывают о прошлом школы и района. Такой уголок выглядит скромно, но именно в нём живут самые тёплые открытия.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визита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музея в голове остаются новые знания и интересные вопросы. Хочется ещё раз подумать, как жили люди раньше и почему их вещи так бережно сохраняют.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начинает внимательнее смотреть на старые предметы дома, у бабушки или в школе. Даже обычная чашка или фотография вдруг кажется важной и немного загадочной.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и тёплое чувство уважения к памяти. Когда понимаешь ценность прошлого, хочется беречь то, что рядом, — без спешки, с заботой и вниманием.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Дом показывает, что история живёт не только в книгах, но и в вещах вокруг нас. Он учит замечать, беречь и ценить память, которая делает мир добрее и ближе.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Дом: память, которую можно увидеть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2026-05-24T08:37:50Z</dcterms:created>
  <dcterms:modified xsi:type="dcterms:W3CDTF">2026-05-24T08:37:50Z</dcterms:modified>
</cp:coreProperties>
</file>