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Наклонения глагола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глагол выражает факт, просьбу и условие.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наклонения глагола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Наклонения помогают точно понимать смысл речи: сообщение, просьбу, совет или условие. Эта тема нужна для грамотного разбора слов и предложений в 5 классе.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называет реальное действие или состояние и сообщает о том, что происходит, происходило или будет происходить.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глаголов есть формы настоящего, прошедшего и будущего времени: читаю, читал, буду читать, напишет, играли.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наклонение: действие как факт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частое наклонение в рассказах, сообщениях и учебных текстах, потому что оно передаёт обычные события и факты.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и времена глагола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помогает образовать разные формы времени, не меняя смысла сообщения о факте.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связано со всеми тремя временами и показывает, когда происходит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пример: читать — читаю, читал, буду читать.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изъявительного наклонения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прошедшее время образуется с суффиксом -л: читал, писала, играли, рисовала. Эти формы легко узнать в тексте и в тетради.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формы изменяются по родам: он читал, она читала. Во множественном числе род не различается: они читали. Лицо у таких форм не выражено.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выражает побуждение к действию: просьбу, совет, приказ или приглашение. Оно часто звучит в обращениях к собеседнику.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формы относятся ко 2-му лицу: ты читай, вы читайте. Примеры: открой, помогите, садись, давайте поиграем.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просьба звучала мягче, в речи добавляют слова пожалуйста, давай, будь добр. Интонация тоже помогает понять, что это побуждение.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наклонение: просьба, совет, приказ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форму повелительного наклонения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основы глагола перейти к форме побуждения.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09" y="2012504"/>
            <a:ext cx="440958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2734" y="3718345"/>
            <a:ext cx="440958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 условном наклонении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показывает действие, которое могло бы произойти при определённом условии, если бы обстоятельства сложились иначе.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узнать по форме прошедшего времени и частице бы. Частица пишется отдельно от глагола и не сливается с ним.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наклонение часто встречается в предложениях с мечтой, предположением или условием: я бы прочитал книгу, если бы было время.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прочитал бы, помогла бы, пошли бы, сделал бы помогают говорить не о факте, а о возможном действии.
</a:t>
            </a:r>
            <a:endParaRPr lang="en-US" sz="14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66888"/>
            <a:ext cx="4750071" cy="18790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наклонений глагола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значение, примеры и главные признаки каждого наклонения.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определяется по смыслу и по форме слова: факт, побуждение или условие.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школьной грамматики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наклонения в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глагол и определи, сообщает ли он о реальном действии. Если это факт, чаще всего перед тобой изъявительное наклонение.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выражает просьбу, совет или приказ, это повелительное наклонение. Оно часто звучит как обращение к собеседнику и может сопровождаться восклицанием.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форме есть частица бы и действие выглядит возможным, но не обязательным, это условное наклонение. Частица пишется отдельно.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сразу два признака: смысл предложения и форму глагола. Тогда различить наклонения в коротком примере будет значительно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предложения обычно звучат резко или энергично, поэтому их часто произносят с усиленной интонацией и заканчивают восклицательным знаком: «Открой тетрадь!», «Слушайте внимательно!»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просьба звучит спокойно, восклицательный знак может не ставиться. Условные предложения чаще содержат слова если, бы, когда и передают предположение, возможность или зависимость действия от условия.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наклонения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и диалогах распределение зависит от жанра, но фактические сообщения обычно встречаются чаще всего.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преобладает, потому что речь чаще сообщает о действиях и событиях, чем побуждает или предполагает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учебных текстов, диалогов и упражнений; без точной статистической выборки.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наклонения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повелительное наклонение с инфинитивом: вместо «читай» называют форму «читать», не замечая побуждения к действию.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различают условное наклонение и прошедшее время, особенно если в предложении есть слово «бы» или оно подразумевается по смыслу.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 пишут частицу «бы» слитно с глаголом или не видят её, хотя именно она помогает распознать условное наклонение.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 смысл, форму слова и наличие признаков: времени, побуждения или частицы «бы».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наклонения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разбора глагольной формы в 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25545"/>
            <a:ext cx="478655" cy="382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004271"/>
            <a:ext cx="478654" cy="4254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5672" y="1983800"/>
            <a:ext cx="349810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Наклонения в сказках, рассказах и диалогах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репликах героев часто встречается повелительное наклонение: оно помогает просить, советовать, предупреждать и управлять действием собеседника.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сказках чаще используется изъявительное наклонение, потому что оно передаёт события, последовательность действий и поступки персонажей.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 предположения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делает речь выразительнее: с его помощью легко передать желание, план, мечту или ситуацию, которая могла бы случиться.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не заменяет время, лицо или число, а дополняет их. Оно показывает, как говорящий относится к действию: сообщает о факте, побуждает или предполагает условие.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глагол может иметь разные признаки одновременно. Например, «читаю» — изъявительное наклонение, 1-е лицо, единственное число; «читай» — повелительное; «читал бы» — условное.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и другие признаки глагола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 — разные формы и 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связаны с одной основой, но каждая служит своей грамматической задаче и меняет смысл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показывает, что грамматика влияет не только на вид слова, но и на цель речи: сообщение, просьбу или предположение.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«Наклонения глагола»; условная условная шкала для сравнения форм.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определить наклонение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«Пойди домой» и «Открой окно» — повелительное наклонение: здесь слышно побуждение, а форма глагола обращена к собеседнику.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 читали рассказ» — изъявительное наклонение, потому что действие сообщается как факт и связано с прошедшим временем.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бы помог другу» — условное наклонение: частица «бы» показывает возможное действие, которое зависит от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признаки наклонений глагола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сравнить значение, признаки и примеры каждой формы.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— смысл высказывания и форма глагола: времена указывают на изъявительное, побуждение — на повелительное, частица «бы» — на условное.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Наклонения глагола: 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помогает понять, зачем говорящий употребил глагол: сообщает о факте, просит, приказывает или описывает возможное действие. Умение различать эти формы делает речь точнее и грамотнее.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2026-05-22T15:41:04Z</dcterms:created>
  <dcterms:modified xsi:type="dcterms:W3CDTF">2026-05-22T15:41:04Z</dcterms:modified>
</cp:coreProperties>
</file>