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удивляет контрастами рельефа и богатством недр.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полезные ископаемые Азии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лежит на стыке крупных литосферных плит, поэтому здесь соседствуют молодые горы, древние платформы, равнины и глубокие котловины. Именно поэтому на материке есть и Эверест, и районы ниже уровня моря.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горных вершин до впадин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образуют самые высокие участки материка и тянутся главным образом по югу и востоку Азии. Они резко расчленяют поверхность и влияют на климат, реки и заселение.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Нагорья и 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Нагорья и плоскогорья занимают огромные пространства в центральной части Азии. Эти территории подняты над равнинами, но обычно менее крутые, чем горы, и часто служат водоразделами.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сосредоточены на севере, востоке и юго-западе материка. Здесь удобнее строить дороги, города и оросительные системы, поэтому такие районы особенно важны для хозяйства.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и 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Межгорные котловины и впадины нередко лежат ниже окружающих территорий. Они могут быть засушливыми или солёными, но имеют большое научное значение как следы длительных тектонических процессов.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связано с разным возрастом земной коры, складчатостью, разломами и накоплением осадков. Именно сочетание этих факторов делает поверхность Азии особенно контрастной.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значений показывает, насколько резко меняется поверхность материка на сравнительно небольших расстояниях.
</a:t>
            </a:r>
            <a:endParaRPr lang="en-US" sz="128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самые высокие вершины и глубокие впадины, поэтому её рельеф особенно контрастен.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данные, актуальные значения высот и отметок поверхности.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рекорды 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Тибетское нагорье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великой горной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сформировались при столкновении Индийской и Евразийской плит. Этот процесс продолжается до сих пор, поэтому горы остаются молодыми и очень высокими. Их крутые склоны, ледники и снежные вершины создают суровый, но впечатляющий ландшафт.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Азии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называют самым высоким и одним из крупнейших на Земле. Здесь воздух разрежен, а поверхности подняты на большую высоту. Именно отсюда берут начало многие крупные реки Азии, питающие долины и равнины.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водораздел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хребты и нагорья разделяют речные бассейны и направляют сток вод в разные стороны. Поэтому этот район играет важную роль не только в рельефе, но и в жизни людей далеко за пределами горных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и Юго-Восточной Азии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Азии много островных дуг и горных цепей. Они вытянуты вдоль окраин материка и связаны с активными участками земной коры.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Камчатка, Японские острова, Филиппины и Индонезия входят в зону частого вулканизма. Здесь извержения меняют рельеф и создают новые участки суши.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относятся к Тихоокеанскому огненному кольцу. В его пределах землетрясения и извержения происходят значительно чаще, чем во многих других районах мира.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горы и вулканы несут риск для населения, транспорта и построек. Поэтому в таких районах особенно важны наблюдение, предупреждение и сейсмостойкое строительство.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53051"/>
            <a:ext cx="3962400" cy="21851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низменностях сосредоточены самые населённые и хозяйственно освоенные районы материка.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рельеф, вода и плодородные почвы сделали эти территории центрами расселения и 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карты и школьные атласы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и низменности Азии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засушливые территории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 и Такла-Макан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пустыни расположены в глубине материка, далеко от океанских влаг. Горные барьеры задерживают влажные воздушные массы, поэтому осадков мало, а поверхность остаётся сухой и суровой.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Каракумы и Кызылкум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пространства Центральной Азии отличаются песками, редкой растительностью и нехваткой постоянных водотоков. Жизнь людей здесь сосредоточена вокруг оазисов, рек и источников 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пустынь характерны большие суточные колебания температуры. Днём поверхность сильно нагревается, а ночью быстро остывает, что осложняет жизнь растений, животных и 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 пустынях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суровые условия, в пустынях развиваются добыча полезных ископаемых, оазисное земледелие и пастбищное животноводство. Однако все виды деятельности зависят от воды и 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связан с полезными ископаемыми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тектоника и тип поверхности влияют на формирование месторождений в 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нефтегазоносные районы сосредоточены в Западной Азии и Западной Сибири. Эти ресурсы особенно важны для электростанций, транспорта, отопления и химической промышленности.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Казахстан и азиатская часть России имеют большие запасы угля. Он долгое время остаётся важным топливом для энергетики и металлургии.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 добывают в Западной Азии, Китае, Индонезии, Индии и других регионах. Размещение месторождений связано с особенностями строения земной коры и древними бассейнами осадков.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обеспечивает работу заводов, транспорта и городов. Поэтому запасы нефти, газа и угля во многом определяют экономическую роль Азии в 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особенно выделяются крупные топливные бассейны, но в горных районах широко распространены и рудные месторождения.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запасов показывает, что Азия сильна не одним сырьём: здесь сочетаются топливные, рудные и нерудные ресурсы.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школьной географии; данные иллюстративные,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полезных ископаемых 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Западной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нефтегазовые месторождения Западной Азии приурочены к мощным осадочным толщинам древних морских бассейнов. Именно здесь накопились органические остатки, из которых сформировались углеводороды.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Персидского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Ирак, Иран, Кувейт, ОАЭ и Катар образуют один из важнейших нефтегазоносных районов мира. Здесь добыча, переработка и транспортировка топлива тесно связаны между собой.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 влияет на международную торговлю энергоресурсами и на работу промышленности многих стран. Отсюда нефть и газ поступают на крупные рынки через трубопроводы и морские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болота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в тёплых влажных районах росли густые леса и заболоченные равнины. В них накапливались остатки растений, которые стали основой будущих угольных пластов.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осадками
</a:t>
            </a:r>
            <a:pPr algn="l" indent="0" marL="0">
              <a:lnSpc>
                <a:spcPct val="130039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песка и глины постепенно перекрывали растительные остатки. Под давлением и без доступа воздуха они уплотнялись, изменялись и превращались в угленосные толщи.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добыча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крупнейшие угольные бассейны расположены в Китае, Индии, Казахстане и азиатской части России. Уголь используется в энергетике, металлургии и на крупных промышленных предприятиях.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угольные бассейны 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3905" y="1661225"/>
            <a:ext cx="2829690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 и древние структуры материка особенно богаты рудными месторождениями.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ресурсы сосредоточены там, где есть горные пояса и древние участки земной коры; это усиливает различия между регионами материка.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Азии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 горных районов Азии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ресурсы и химическое сырьё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и фосфориты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широко распространены каменная и калийная соль, а также фосфориты. Эти полезные ископаемые особенно важны для химической промышленности и производства удобрений.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и строительное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Сера, строительный камень, гипс и другие нерудные материалы используются в промышленности и строительстве. Их добыча часто связана с осадочными породами и древними бассейнами.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месторождения приурочены к пустыням, впадинам и районам сильного испарения воды. Там на поверхности нередко остаются соли и другие химические осадки.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известна и месторождениями драгоценных камней. Они важны не только как сырьё, но и как часть ремесел, ювелирного дела и культурных традиций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 жизнь людей и хозяйство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формы рельефа влияют на расселение, транспорт и виды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 полезные ископаемые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закономерность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богатые полезными ископаемыми районы Азии находятся в зонах активной тектоники. Здесь ресурсы часто соседствуют с землетрясениями, разломами и вулканическими процессами.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это видно в Японии, Индонезии, на Камчатке и в Гималаях. В этих районах добыча полезных ископаемых требует повышенного внимания к безопасности.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используют сейсмостойкое строительство, постоянное наблюдение за вулканами и продуманную организацию добычи. Это помогает сохранить и людей, и хозяйственные объекты.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запасы, а преобладающие виды сырья в разных частях материка.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Азии есть свой набор ведущих ресурсов, поэтому хозяйственная специализация здесь заметно различается.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школьной географии; данные иллюстративные,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специализация регионов 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7110" y="129427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добычи полезных ископаемых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 изменяет поверхность земли, оставляет большие выемки и отвалы. Это особенно заметно в районах с интенсивной разработкой угля, руд и строительного сырья.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сопровождается пылевыми выбросами и загрязнением воздуха. Это ухудшает условия жизни рядом с промышленными районами и требует строгого контроля.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 отходы добычи могут попадать в реки и подземные источники. Для густонаселённых районов Азии это опасно, потому что там вода нужна и людям, и сельскому хозяйству.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важны рекультивация, экономия воды и безопасная переработка сырья. Без этого нарушенные территории долго остаются непригодными для хозяйства и природных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Азии поражает контрастами, а движение плит связывает высокие горы, равнины и впадины с богатством недр. Поэтому материк остаётся ресурсным лидером.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рельеф, ресурсы и значение для 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2026-06-02T18:44:23Z</dcterms:created>
  <dcterms:modified xsi:type="dcterms:W3CDTF">2026-06-02T18:44:23Z</dcterms:modified>
</cp:coreProperties>
</file>