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Иран: страна гор, путей и великих царств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плато, древние дороги и могущественные империи.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Иранское нагорье: перекрёсток древнего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горами, пустынями и торговыми путями на Иранском нагорье возникли народы, которые создали сильные государства и богатую культуру.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 на Иранском нагорье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Иране дожди были редкими, поэтому вода ценилась особенно высоко. Поселения старались строить там, где были реки, источники и удобные оазисы.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выращивали злаки и фрукты, а также разводили овец и коз. Такие занятия помогали выживать в условиях жаркого и засушливого климата.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Кяризы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доставки воды к полям и домам использовали кяризы — подземные каналы. Они позволяли беречь влагу и делать жизнь в пустынных районах устойчивее.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Села и города чаще возникали рядом с реками, колодцами и оазисами. Там было легче вести хозяйство, обмениваться товарами и защищаться от трудностей природы.
</a:t>
            </a:r>
            <a:endParaRPr lang="en-US" sz="2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Мидия — первое сильное государство региона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 веке до н. э. мидяне сумели собрать несколько племён под одной властью. Так возникло первое крупное государство на территории Иранского нагорья.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Экбатана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Мидии стала Экбатана. Государство контролировало важные пути между Передней Азией и восточными землями, поэтому его влияние быстро росло.
</a:t>
            </a:r>
            <a:endParaRPr lang="en-US" sz="2815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612 году до н. э. мидяне вместе с Вавилоном участвовали в разгроме Ассирии. Это событие сделало их одним из главных силовых центров региона.
</a:t>
            </a:r>
            <a:endParaRPr lang="en-US" sz="2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и Кир Великий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в юго-западном Иране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персы были одним из племён юго-западного Ирана. Постепенно они усилились и стали претендовать на главную роль в регионе.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политика царя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позволял покорённым народам сохранять свои обычаи и возвращал многих людей на родину. Такой подход помогал удерживать большую империю.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550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II Великий покорил Мидию и начал создавать огромную державу. Затем под его власть перешли Лидия и Вавилон.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правители державы Ахеменидов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правители определили расцвет Ахеменидской державы и её управление.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VI–V веках до н. э. Персия достигла наибольшей силы благодаря завоеваниям, управлению и военной мощи.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Ахеменидской державе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управлялась держава Ахеменидов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царь управлял огромным государством через столицу, сатрапии и царскую почту.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Эламиты прославились очень ранней городской культурой, особенно на юго-западе Ирана, а мидяне и персы позже определили политическую историю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оставили самый заметный исторический след, но вклад мидян и эламитов тоже был важен для развития Ирана.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древнего Ирана и их вклад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Ирана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при Дарии I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 был основан по приказу Дария I как торжественная столица Ахеменидов. Здесь проводили важные церемонии, подчеркивавшие власть царя и единство державы.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колонны, широкие лестницы и просторные залы создавали впечатление величия. Персеполь должен был поражать гостей и напоминать о силе Персидского царства.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рельефы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дворцов украшали рельефы с царём, вельможами и послами, несущими дары. Эти изображения показывали порядок, богатство и уважение к правителю.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Персеполь был прежде всего парадным центром, именно он лучше всего передаёт образ Ахеменидов. По нему видно, как искусство служило государственной идее.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Персеполь — парадная столица персидских царей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 — древняя религия Ирана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Заратуштра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связан с пророком Заратуштрой. Его учение стало одной из самых известных религиозных традиций древнего Ирана и сильно повлияло на культуру региона.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Ахура-Мазда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божеством считался Ахура-Мазда — мудрый и добрый создатель мира. Ему противопоставлялись силы лжи, вреда и разрушения.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учении мир понимался как борьба добра и зла. Человек должен был выбирать правду, чистоту, добрые дела и справедливое поведение.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считался особенно священным, потому что символизировал свет, чистоту и истину. Поэтому ему уделяли важное место в обрядах и храмах.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людей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жило за счёт полей и садов. Они выращивали ячмень, пшеницу, виноград и финики, стараясь использовать каждую каплю воды в сухом климате.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Овец и коз держали ради мяса, молока, шерсти и кожи. Стада были важной частью хозяйства, особенно в районах, где земледелие зависело от редких осадков.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гончары, кузнецы, ткачи и ювелиры. Их изделия нужны были не только для быта, но и для торговли с соседними землями.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вели записи о налогах, запасах и царских распоряжениях. Без них было бы трудно управлять большими городами и огромными областями государства.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древнем Иране была неравной: наверху стояли знать и воины, ниже — жрецы, ремесленники и земледельцы. Каждая группа выполняла свою роль.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 соединяли иранские земли с Месопотамией, Индией и Средней Азией, поэтому торговля приносила не только богатство, но и новые товары, идеи и навыки.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товары повседневного и пастушеского хозяйства: зерно, шерсть и лошади. Это показывает, что торговля опиралась на местное производство и дальние обмены.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Древнем Иране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Востока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отряд считался личной опорой царя. Его численность пополняли сразу после потерь, поэтому воины выглядели как неизменная элитная сила державы.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воинов постоянно сохранял отряд «Бессмертных», что делало его символом дисциплины и надёжности персидской армии.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авторы; обобщение по истории державы Ахеменидов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Сатрапии Ахеменидов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области державы имели свои центры и выполняли разные хозяйственные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Сатрапии помогали царю управлять большой страной и получать доходы из разных земель, не теряя контроля над важными дорогами и городами.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державы Ахеменидов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Персии с Грецией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490 года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пытались подчинить греческие полисы, но у Марафона столкнулись с упорным сопротивлением. Эта битва показала, что даже сильная держава может встретить серьёзный отпор.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Фермопилы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480 году до н. э. персы прошли через Фермопильское ущелье, где спартанцы и их союзники задержали наступление. Это стало примером мужества и военной стойкости.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Саламин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сражение при Саламине стало одним из поворотных моментов войны. Греческий флот сумел использовать тесные проливы и ослабил преимущество персидских кораблей.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войны показали мощь Персии, но и трудность контроля над огромной территорией. Чем дальше были земли, тем сложнее становилось быстро управлять войском и союзниками.
</a:t>
            </a:r>
            <a:endParaRPr lang="en-US" sz="2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Ахеменидов: Парфия и Сасаниды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 Македонского и распада его державы иранские земли оказались под властью новых правителей и династий.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Парфяне создали сильное царство и постепенно расширили свои владения, опираясь на конницу и контроль важных путей.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Сасаниды пришли к власти, восстановили мощь Ирана и сделали государство более централизованным и воинственным.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III–VII века 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Сасанидский Иран долго соперничал с Римом и Византией, сохраняя значение одного из главных государств Переднего Востока.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история Древнего Ирана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государств и завоеваний на Иранском нагорье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92" y="2406849"/>
            <a:ext cx="374063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992" y="3976724"/>
            <a:ext cx="374063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5992" y="5546599"/>
            <a:ext cx="374063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5992" y="7116474"/>
            <a:ext cx="374063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992" y="8686349"/>
            <a:ext cx="374063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древних иранцев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дороги связали столицу, сатрапии и далёкие области. По ним быстрее шли войска, послания и товары, а государство лучше контролировало огромные пространства.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монет упростило торговлю и помогло государству собирать налоги. Деньги сделали обмен между разными землями удобнее и надёжнее, чем только бартер.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рельефы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Персеполя и Суз показывали богатство правителей. Рельефы сохранили сцены приёмов, даров и царской власти, поэтому они стали важнейшим историческим источником.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повлиял на представления о добре, зле и нравственном выборе. Его идеи помогали людям понимать порядок мира и ответственность человека за свои поступки.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Иранские царства выработали опыт управления большими территориями через сатрапии, чиновников и почту. Эти приёмы позже использовали и другие государства региона.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Бехистунская надпись Дария и раскопки Персеполя: они помогают сверять события, имена правителей и устройство державы.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надёжными считаются надписи и археологические находки: они дают прямые сведения, а другие источники помогают дополнять и проверять картину.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узнают о Древнем Иране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и письменным источникам Древнего Ирана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Древний Иран важен в истории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Иран показал, как на огромной территории могут сосуществовать разные народы, дороги, налоги и сильная власть. Его опыт повлиял на многие государства древности и средневековья.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2026-06-02T04:20:11Z</dcterms:created>
  <dcterms:modified xsi:type="dcterms:W3CDTF">2026-06-02T04:20:11Z</dcterms:modified>
</cp:coreProperties>
</file>