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582" y="1069925"/>
            <a:ext cx="3154186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5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5 классе: что изучается на уроках
</a:t>
            </a:r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языка для общения, чтения, письма и понимания мира.
</a:t>
            </a:r>
            <a:endParaRPr lang="en-US" sz="395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общаться, учиться и узнавать мир: от коротких реплик на уроке до простых текстов, песен, игр и цифровых сервисов. В 5 классе он становится понятным инструментом для повседневных тем и первых уверенных шагов в языке.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важен школьнику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209" y="1135475"/>
            <a:ext cx="3248381" cy="3223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школьный курс английского языка
</a:t>
            </a:r>
            <a:endParaRPr lang="en-US" sz="2713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умения
</a:t>
            </a:r>
            <a:pPr algn="l" indent="0" marL="0">
              <a:lnSpc>
                <a:spcPct val="100000"/>
              </a:lnSpc>
              <a:buNone/>
            </a:pPr>
            <a:r>
              <a:rPr lang="en-US" sz="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развиваются аудирование, говорение, чтение и письмо. Эти умения связаны между собой: ребёнок слушает образец, повторяет его, читает и затем пишет уже знакомые фразы.
</a:t>
            </a:r>
            <a:endParaRPr lang="en-US" sz="1358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2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учащиеся знакомятся с to be, have got, Present Simple, there is / there are, местоимениями, множественным числом и простыми предлогами места. Это основа первых предложений.
</a:t>
            </a:r>
            <a:endParaRPr lang="en-US" sz="1255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темам
</a:t>
            </a:r>
            <a:pPr algn="l" indent="0" marL="0">
              <a:lnSpc>
                <a:spcPct val="100000"/>
              </a:lnSpc>
              <a:buNone/>
            </a:pPr>
            <a:r>
              <a:rPr lang="en-US" sz="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строится вокруг близких ребёнку тем: школа, семья, дом, еда, внешность, животные, город, погода и свободное время. Такие слова легче применять в коротких диалогах и описаниях.
</a:t>
            </a:r>
            <a:endParaRPr lang="en-US" sz="1281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2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часть курса — правильное произношение звуков, интонация и умение отвечать по образцу. Ученики учатся не только запоминать правила, но и использовать язык в речи.
</a:t>
            </a:r>
            <a:endParaRPr lang="en-US" sz="12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доли показывают, что язык осваивается комплексно: через слушание, чтение, устную практику и письмо.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деятельности развиваются одновременно, поэтому успех в одном направлении поддерживает остальные.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школьного курса английского языка для 5 класса.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вида речевой деятельности на уроках английского
</a:t>
            </a:r>
            <a:endParaRPr lang="en-US" sz="221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 звуки английского языка
</a:t>
            </a:r>
            <a:endParaRPr lang="en-US" sz="2145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состоит из 26 букв, но читаются они не так, как в русском языке. Поэтому важно запоминать не только написание, но и звучание каждой буквы.
</a:t>
            </a:r>
            <a:endParaRPr lang="en-US" sz="1354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букв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буква может передавать разные звуки, а один звук — писаться по-разному. В 5 классе это помогает избежать ошибок при чтении и произношении новых слов.
</a:t>
            </a:r>
            <a:endParaRPr lang="en-US" sz="1210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 звук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знаки транскрипции показывают, как звучит слово: [æ], [i: ], [ʃ], [θ]. Они помогают читать без угадывания и лучше понимать произношение в словаре.
</a:t>
            </a:r>
            <a:endParaRPr lang="en-US" sz="1311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звуки часто различают смысл слов: ship и sheep, cat и cut, thin и this. Такие пары учат слышать точную разницу и говорить более разборчиво.
</a:t>
            </a:r>
            <a:endParaRPr lang="en-US" sz="1354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различия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новым английским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уроке и дома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2160" y="1453774"/>
            <a:ext cx="221175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4282"/>
            <a:ext cx="284700" cy="29388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7228" y="1453774"/>
            <a:ext cx="258038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в настоящем времени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to be помогает сказать, кто человек, сколько ему лет и какой он. В 5 классе с его помощью строят первые простые предложения о себе и других.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человека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am, is, are часто используются, чтобы сообщить, где находится человек или предмет. Это особенно полезно в теме школы, дома и города.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Местонахождение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to be можно говорить о самочувствии и настроении: I am happy, She is tired. Такие фразы часто встречаются в начале диалога.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 настроение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начинающих этот глагол — одна из главных грамматических опор. Без него трудно составлять корректные предложения с подлежащим и кратким описанием.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предложения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зависит от подлежащего, поэтому местоимение нужно замечать до выбора сказуемого.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местоимения и формы to be — первый шаг к грамотному построению английского предложения.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 грамматике 5 класса, составленная на основе школьной программы.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формы глагола to be
</a:t>
            </a:r>
            <a:endParaRPr lang="en-US" sz="29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простое время Present Simple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времени говорят о действиях, которые повторяются регулярно: встают утром, ходят в школу, читают, занимаются спортом, помогают дома.
</a:t>
            </a:r>
            <a:endParaRPr lang="en-US" sz="1282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подходит для общих истин и постоянных сведений: кто где учится, что любит, как что работает или какие правила существуют.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утверждениях с he, she, it к глаголу обычно добавляется -s: He plays football. She reads books. Это одна из самых заметных особенностей темы.
</a:t>
            </a:r>
            <a:endParaRPr lang="en-US" sz="1277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вопросов и отрицаний используют do и does: Do you like music? She does not like coffee. Так учащиеся учатся спрашивать и отвечать по-разному.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026168"/>
            <a:ext cx="4151400" cy="995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грамматические темы помогают строить первые английские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 с базовыми сообщениями о человеке, предмете и действии; вместе они образуют основу начального курса.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грамматики 5 класса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английского языка для 5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короткий английский диалог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диалог начинается с приветствия и первой вежливой реплики. В 5 классе это простые формулы: Hello! , Hi! , Good morning! , после которых собеседники сразу переходят к короткому обмену фразами.
</a:t>
            </a:r>
            <a:endParaRPr lang="en-US" sz="1159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часто задают вопросы о имени, возрасте, стране или самочувствии. Такие реплики помогают познакомиться и поддержать разговор: What is your name? , How old are you? , Where are you from?
</a:t>
            </a:r>
            <a:endParaRPr lang="en-US" sz="1159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человеке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диалоге часто обсуждают уроки, расписание, друзей, игры или настроение. Эти темы знакомы детям и позволяют использовать простые слова, которые уже встречались на занятиях и в упражнениях.
</a:t>
            </a:r>
            <a:endParaRPr lang="en-US" sz="1159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 бытовые темы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обычно заканчивается благодарностью, прощанием или фразой для завершения общения. Учащиеся учатся говорить Thank you! , Goodbye! , See you later! , чтобы звучать естественно и доброжелательно.
</a:t>
            </a:r>
            <a:endParaRPr lang="en-US" sz="1159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вопросов нужны для знакомства, уточнения информации и проверки понимания текста. На уроках их тренируют в устной речи и в коротких диалогах.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 специальные вопросы составляют основную часть практики, потому что именно они чаще всего используются в реальном общении.
</a:t>
            </a:r>
            <a:endParaRPr lang="en-US" sz="1494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курса английского языка для 5 класса; данные отражают учебное распределение типов вопросов.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типы вопросов на уроках английского
</a:t>
            </a:r>
            <a:endParaRPr lang="en-US" sz="23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короткий текст на английском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заголовок
</a:t>
            </a:r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помогает предположить тему текста ещё до чтения. Ученики в 5 классе учатся замечать ключевые слова и связывать их с картинкой или названием раздела.
</a:t>
            </a:r>
            <a:endParaRPr lang="en-US" sz="1438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знакомые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важно находить знакомую лексику и повторяющиеся выражения. Это помогает быстрее понять основную мысль текста, даже если не каждое слово известно полностью.
</a:t>
            </a:r>
            <a:endParaRPr lang="en-US" sz="1280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иллюстрации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Рисунки, схемы и подписи часто подсказывают содержание текста. Иллюстрации особенно полезны, когда речь идёт о семье, школе, животных или повседневных действиях.
</a:t>
            </a:r>
            <a:endParaRPr lang="en-US" sz="1292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школьники отвечают на простые вопросы по содержанию и находят нужную информацию в тексте. Такой приём развивает внимательность и учит читать не только слова, но и смысл.
</a:t>
            </a:r>
            <a:endParaRPr lang="en-US" sz="13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английском языке: что нужно уметь
</a:t>
            </a:r>
            <a:endParaRPr lang="en-US" sz="2780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Списывать 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2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этапе важно аккуратно переписывать слова и короткие фразы. Это помогает запомнить написание и не пропускать буквы, особенно в знакомой, но пока непривычной лексике.
</a:t>
            </a:r>
            <a:endParaRPr lang="en-US" sz="1238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2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часто просят ответить одной-двумя фразами о себе, семье, школе или увлечениях. Такие ответы строятся по образцу и помогают перейти от шаблона к самостоятельной записи.
</a:t>
            </a:r>
            <a:endParaRPr lang="en-US" sz="1238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Заполнять пропуски
</a:t>
            </a:r>
            <a:pPr algn="l" indent="0" marL="0">
              <a:lnSpc>
                <a:spcPct val="100000"/>
              </a:lnSpc>
              <a:buNone/>
            </a:pPr>
            <a:r>
              <a:rPr lang="en-US" sz="2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с пропусками учат выбирать нужное слово по смыслу и форме. Здесь школьник должен понять контекст, подобрать правильное слово и не нарушить структуру предложения.
</a:t>
            </a:r>
            <a:endParaRPr lang="en-US" sz="1350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правила оформления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заглавные буквы, точка, вопросительный знак и правильное написание имён. Эти детали делают письмо понятным и аккуратным, даже если текст совсем небольшой.
</a:t>
            </a:r>
            <a:endParaRPr lang="en-US" sz="12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словарь 5 класса строится вокруг знакомых школьнику тем 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объединяются в тематические группы, поэтому их легче запоминать и использовать в коротких фразах о себе, школе, доме и окружающем мире.
</a:t>
            </a:r>
            <a:endParaRPr lang="en-US" sz="1519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темы 5 класса и примеры слов
</a:t>
            </a:r>
            <a:endParaRPr lang="en-US" sz="2458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лексических тем курса английского языка для 5 класса.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интонация в английской речи
</a:t>
            </a:r>
            <a:endParaRPr lang="en-US" sz="2104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согласные часто произносятся отчётливо и без смягчения, как в русском. Поэтому важно внимательно слушать образец и повторять звуки точно, не сокращая их и не заменяя привычными.
</a:t>
            </a:r>
            <a:endParaRPr lang="en-US" sz="1159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согласные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звукам [w], [v], [θ], [ð], [ŋ]. Они встречаются во многих простых словах и помогают различать похожие формы, поэтому их нужно тренировать отдельно.
</a:t>
            </a:r>
            <a:endParaRPr lang="en-US" sz="1256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звуки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школьники учатся слышать разницу между долгими и краткими гласными. Это важно для правильного чтения и помогает не путать слова, которые отличаются только звучанием.
</a:t>
            </a:r>
            <a:endParaRPr lang="en-US" sz="1159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гласных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вежливых обращениях интонация часто повышается к концу, а в обычных сообщениях понижается. Правильная интонация делает речь более естественной и понятной собеседнику.
</a:t>
            </a:r>
            <a:endParaRPr lang="en-US" sz="1159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фразы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темы помогают описывать день по частям и связывать время суток с привычными делами. На уроках это удобно для упражнений по говорению и письму.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особенно подходит для рассказа о регулярных действиях, поэтому его часто используют вместе с обозначениями времени и школьным расписанием.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 объяснения темы распорядка дня в 5 классе; иллюстративные значения для наглядности.
</a:t>
            </a:r>
            <a:endParaRPr lang="en-US" sz="1153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расписание и ежедневные действия
</a:t>
            </a:r>
            <a:endParaRPr lang="en-US" sz="29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231" y="1203150"/>
            <a:ext cx="1727746" cy="165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вокруг нас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школьник встречает раньше, чем начинает их изучать на уроке. Они есть на упаковках, в названиях игр, в приложениях и на кнопках устройств. Такие слова, как OK, stop, online и game, уже знакомы и поэтому легко входят в учебный словарь.
</a:t>
            </a:r>
            <a:endParaRPr lang="en-US" sz="116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 дороге и в городе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поездок английский помогает ориентироваться в простых ситуациях: прочитать вывеску, понять указатель или выбрать пункт меню. Даже короткие фразы и слова могут подсказать направление, предупредить об опасности или объяснить, как пользоваться предметом.
</a:t>
            </a:r>
            <a:endParaRPr lang="en-US" sz="1128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фильмы и спорт
</a:t>
            </a:r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названиях песен, фильмов, спортивных брендов и команд часто встречаются английские слова. Поэтому язык становится частью интересов ребёнка вне школы. Когда ученик узнаёт знакомое слово в любимом контексте, оно запоминается быстрее и звучит уже не абстрактно, а осмысленно.
</a:t>
            </a:r>
            <a:endParaRPr lang="en-US" sz="109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жизни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учебный навык на уроках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постепенное усложнение материала в 5 классе: от слова к самостоятельному использованию языка.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5 классе: уверенный старт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английский язык даёт школьнику первые устойчивые навыки общения: чтение, вопросы, ответы, короткие тексты и базовую грамматику. Это основа для дальнейшего уверенного обучения.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2026-05-30T12:02:09Z</dcterms:created>
  <dcterms:modified xsi:type="dcterms:W3CDTF">2026-05-30T12:02:09Z</dcterms:modified>
</cp:coreProperties>
</file>