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Привычки путешествий современных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подростки по-разному путешествуют, изучая мир и себя.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путешествий для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для восьмиклассников — способ исследовать мир, отдыхать с семьёй, расширять круг друзей и учиться новому. Технологии и транспорт меняют традиции и делают поездки доступнее, а соцсети влияют на выбор направлений.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45190"/>
            <a:ext cx="423000" cy="37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транспорта среди школьников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остаются надёжным средством для поездок на большие расстояния благодаря комфортности и доступности для школьных групп.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поездки на автомобиле удобны для коротких маршрутов и позволяют гибко планировать остановки и экскурсии.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часто используются для групповых экскурсий и путешествий с классом, сочетая экономию и комфорт.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выбирают для дальних путешествий, особенно на отдых в другие регионы и страны с ограниченным временем.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 — главное время для отпусков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основном школьники отправляются в поездки летом, когда есть длительный отдых и возможность посетить курорты или родственников.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путешествия для разнообразия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учащиеся часто выбирают поездки на зимние курорты, к родственникам или на экскурсии, что помогает сменить обстановку и отдохнуть.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выезды в праздники и выходные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семьи организуют короткие поездки за город или на природу во время выходных и праздников, чтобы разнообразить досуг.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путешествуют восьмиклассники?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путешествий подростков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отдых остаётся ключевой причиной — совместное время укрепляет отношения и создаёт общие воспоминания.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посетить новые места, познакомиться с культурой и попробовать местную кухню вдохновляет на самостоятельные открытия.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 образовательные мероприятия помогают узнавать новое, расширяют кругозор и поддерживают интерес к учебе.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учащихся 8-х классов Московской области,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досуга во время каникул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школьников выбирают отдых на природе, предпочитая водоёмы и сельскую местность.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стремятся провести каникулы активно и разнообразно, сочетая природу и культурные программы.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Путешествия: с родителями и самостоятельные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13–14 лет растёт число поездок без родителей в рамках школьных проектов и олимпиад.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восьмиклассников ездят с родителями, что обеспечивает безопасность и организацию поездок.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группы и экскурсии дают возможность самостоятельных путешествий под присмотром взрослых.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путешествия ребёнка без сопровождения — редкость и обычно проходят с семьёй.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20439"/>
            <a:ext cx="4534800" cy="25941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восьмиклассников, 2022 год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деревни: особенности туристических направлений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активностей и предпочтений школьников при выборе между городом и деревней.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Подавляющее большинство предпочитает активный отдых на природе, тогда как треть выбирает городской туризм.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бюджета на путешествия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2–4 месяца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семей начинают подготовку бюджета, подбирают маршруты и изучают варианты размещения.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2–4 недели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список необходимых вещей, согласовывают детали поездки и собирают документы.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1–2 месяца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Бронируют билеты и жильё с учётом скидок и выгодных предложений для детей и подростков.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Непосредственно перед поездкой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финальную проверку и подготовку, чтобы избежать неприятных сюрпризов в дороге.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Фотоотчёты влияют на выбор направления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просматривают фотоотчёты и влоги на YouTube и Instagram, чтобы лучше понять, что их ждёт в путешествии.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в группах помогают спланировать маршрут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мессенджерах позволяет подросткам вместе обсуждать и выбирать интересные места и активности.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упрощают организацию поездок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используют приложения для построения маршрутов, поиска транспорта и изучения достопримечательностей.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соцсети в планировании поездок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Абхазия, Чехия и Финляндия выбираются за уютные природные условия, безопасность и развитую инфраструктуру для семейного и школьного отдыха.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зарубежных направлений Турция и Египет остаются популярными благодаря доступности и возможности совмещать отдых у моря с познавательными турами и экскурсиями.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выделяется среди национальных центров с богатым архитектурным наследием и культурой, что делает её привлекательным направлением для образовательных поездок и экскурсий.
</a:t>
            </a:r>
            <a:endParaRPr lang="en-US" sz="1192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списке российских туристических мест лидируют Москва и Санкт-Петербург, которые привлекают школьников историей и культурой, а также тёплые курорты Сочи и Анапа для активного отдыха.
</a:t>
            </a:r>
            <a:endParaRPr lang="en-US" sz="1195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Топ-5 популярных направлений среди восьмиклассников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Анкетирование восьмых классов Москвы и регионов, 2023 год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выбора транспорта восьмиклассниками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зависят от доступности и удобства: поезда востребованы при поездках в города через умеренное расстояние.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поездов объясняется развитой железнодорожной сетью и комфортом для школьников на дальних маршрутах.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личностных качеств благодаря путешествиям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иностранным языкам и толерантность формируются благодаря знакомству с культурами других регионов и стран во время поездок.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развивают самостоятельность, помогая подросткам принимать решения и справляться с новыми задачами в незнакомой обстановке.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Коммуникабельность улучшается за счет общения с новыми людьми и сверстниками как в поездках, так и на экскурсиях и лагерях.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как путешествия влияют на окружающую среду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путешественников приводит к росту выбросов парниковых газов транспорта и количеством мусора в популярных туристических 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всё больше подростков осознают важность экологичного туризма, участвуют в акциях по раздельному сбору отходов и бережному отношению к природе.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отмечают участие семьи в планировании и подготовке путешествий как основное влияние на свои предпочтения.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семейных моделей отдыха, 2023 год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российских семей активно привлекают детей к организации поездок, что формирует устойчивые привычки и интерес к путешествиям.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459427"/>
            <a:ext cx="4813500" cy="25907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причин отказаться от путешествия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школьников, 2022 год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нежелания путешествовать среди восьмиклассников по данным опроса 2022 года, отражающие важность бюджета и личных обстоятельств.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ограничения остаются главным фактором, ограничивающим число поездок у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экскурсии и походы пользуются спросом за счёт доступности и минимальных затрат времени и средств, что повышает их привлекательность для семей.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коллективы активно включают краткосрочные поездки в учебные программы, расширяя возможности для внеучебного образования.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поездки способствуют более глубокому знакомству с местной природой, историей и культурой родного региона.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поездки и их растущая популярность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берут с собой восьмиклассники в поездку?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предметы и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обычно берут одежду, подходящую к погодным условиям, зарядные устройства для гаджетов, а также камеры или смартфоны для фото и видеофиксации.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Необходимые вещи для экскурсий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дневных мероприятий берут воду, лёгкие перекусы, копии маршрутов, аптечки и дождевики для комфортного и безопасного пребывания вне отеля.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 о путешествиях: самые заветные направления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выражают желание самостоятельно планировать поездки, чтобы получить опыт самостоятельности и свободы.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подростки мечтают побывать в европейских столицах, таких как Париж, Лондон и Рим, чтобы увидеть известные музеи и архитектурные памятники.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России популярны Байкал и Камчатка — места с уникальной природой и возможностями для экологического и приключенческого туризма.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культур других стран рассматривается как способ расширить кругозор и развить языковые навыки, что особенно важно для будущей карьеры.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формирование информированного и ответственного путешественника
</a:t>
            </a:r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способствуют всестороннему развитию подростков и воспитанию экологической ответственности. Влияние семьи, школы и интернета создаёт комплексный подход к формированию привычек, важный для будущего поколения.
</a:t>
            </a:r>
            <a:endParaRPr lang="en-US" sz="17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2026-05-07T02:17:00Z</dcterms:created>
  <dcterms:modified xsi:type="dcterms:W3CDTF">2026-05-07T02:17:00Z</dcterms:modified>
</cp:coreProperties>
</file>