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среда: Введение и ключевые идеи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 окружающая среда связаны и влияют друг на друга постоянно.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организма и среды обитания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живое существо, проходящее метаболизм и рост. Его среда — совокупность факторов, таких как свет, температура и другие организмы, влияющие на его жизнь и развитие.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включает леса, луга и степи с уникальными условиями для животных и растений.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охватывает реки, озёра и моря, где важны параметры воды и кислорода для жизни рыб и водных растений.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— слой под землёй, обитаемый червями и микроорганизмами, требующими влажность и питательные вещества.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среды обитания живых организмов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Организмная среда — тела других живых существ, например, кишечник человека, где живут бактерии и симбионты.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живые организмы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 и освещённость напрямую влияют на рост и поведение организмов. Растения, например, зависят от света, а животные — от температуры.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взаимодействуют между собой через конкуренцию, хищничество и симбиоз, что формирует сложные связи и определяет выживание в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44379"/>
            <a:ext cx="4782600" cy="1702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среде обитания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Приведены виды животных с их средой и основными приспособлениями для выживания в ней.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имеет уникальные адаптации, позволяющие эффективно существовать в своей среде.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живые организмы, которые взаимодействуют через конкуренцию, хищничество и симбиоз.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неживые элементы, такие как температура, влажность и освещённость, влияющие на условия жизни.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сочетания биотических и абиотических факторов определяет устойчивость и развитие экосистем.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и абиотические факторы среды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влияния температуры на активность насекомых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насекомых оптимальна при умеренной температуре, резко снижается при слишком холодных и жарких значениях.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существенно влияет на жизнедеятельность, определяя периоды активности насекомых.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энтомологических исследований, 2023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имеет плотный белый мех для маскировки и сохранения тепла в суровых арктических условиях.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живых существ к окружающей среде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оснащён длинной шеей, что даёт доступ к листьям высоких деревьев, недоступным другим животным.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накапливают воду в толстом стебле, что позволяет им выживать в засушливых пустынях.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её особенности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экологической ниши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— это весь комплекс условий, необходимых для жизни и размножения вида в экосистеме.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экологической ниши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Лягушка, например, занимает место в водоёмах, где питается насекомыми и избегает хищников, занимая свою нишу в пищевой цепи.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цепочка — путь передачи энергии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 движение энергии от солнца к хищникам.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накапливают запасы влаги в мясистых стеблях, что позволяет им выживать в засушливых регионах с редким осадками и повышенной температурой воздуха.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различным условиям среды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имеют узкие иголки с толстой восковой поверхностью, что значительно снижает испарение воды и защищает их в суровых климатических условиях.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 развили воздушные корни, которые поднимаются над водой и обеспечивают доступ кислорода к подземным тканям в условиях перенасыщенной влагой почвы.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тропические растения имеют большие листья с глубокими прожилками для быстрого стекания дождевой воды, что предотвращает загнивание и способствует эффективному фотосинтезу.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деятельности человека на природу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воздуха и воды ухудшает жизненные условия многих видов, приводит к накоплению токсинов в экосистемах и снижает качество среды обитания.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разрушает природные экосистемы, уменьшает биологическое разнообразие, а внедрение искусственно выведенных культур вытесняет дикие растения.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взаимовыгодное соединение грибов с корнями растений, которое улучшает снабжение растения минералами и водой, а гриб защищает корни от патогенов.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совместная жизнь разных организмов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Птицы-волоклюи питаются паразитами на теле крупных животных, обеспечивая им гигиену, а сами получают надёжный источник пищи и укрытие.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способствуют адаптации видов, повышая их устойчивость к изменениям среды и снижая риск вымирания в неблагоприятных условиях.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численность популяций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леммингов демонстрирует циклы роста и спада, отражающие изменение доступности пищи и влияние хищников в разные сезоны.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популяций напрямую зависит от биотических и абиотических факторов, что подчёркивает важность баланса в экосистеме.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наблюдения,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Thermus aquaticus — бактерия, способная выживать в горячих источниках при температурах до 70°C благодаря уникальным ферментам, устойчивым к высоким температурам.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рыбы выделяют специальные белки-антифризы, предотвращающие кристаллизацию льда в клетках и обеспечивающие выживание в ледяной воде.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долго обходиться без воды, накапливая жир в горбах и регулируя обмен веществ для экономии влаги в условиях пустыни.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 среды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пустынь имеют глубокую корневую систему, позволяющую добывать воду из глубоких слоёв почвы в засушливых условиях.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ответ на изменение условий среды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в поисках тепла 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холодов множество птиц мигрирует на юг, чтобы избежать суровых зимних условий. Они перемещаются большими стаями, преодолевая тысячи километров в поисках доступного корма и комфортного климата.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и его путь к местам нереста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покидает морские воды и плывёт в пресные реки для размножения. Этот инстинктивный миграционный путь помогает сохранить вид, обеспечивая выживание потомства в благоприятных условиях реки.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 их влияние на организм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разные факторы влияют на жизнедеятельность организмов в природе. Отражены примеры воздействия каждого фактора.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экологический фактор формирует особенности поведения и физиологии видов, обеспечивая их адаптацию к конкретным условиям.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сокращают ареалы многих видов, заставляя их искать новые места обитания или исчезать из-за неспособности адаптироваться.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воздуха приводит к мутациям и болезням у флоры и фауны, ухудшая здоровье и снижая численность популяций.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чужеродных видов нарушает пищевые цепи, вытесняет местных обитателей и меняет структуру экосистем, создавая новые экологические угрозы.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изменений среды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раздельный сбор мусора существенно снижает загрязнение почвы и водных ресурсов. Это простой и доступный способ поддержания чистоты окружающей среды.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охрана лесных массивов создаёт новые места обитания для животных, сохраняя биоразнообразие планеты. Важную роль играют национальные парки и волонтёрские программы.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среда: единство и взаимопонимание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связей между организмами и их средой помогает сохранять природное равновесие. Каждый человек ответственен за заботу о природе ради будущих поколений и устойчивости жизни.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2026-05-09T10:24:02Z</dcterms:created>
  <dcterms:modified xsi:type="dcterms:W3CDTF">2026-05-09T10:24:02Z</dcterms:modified>
</cp:coreProperties>
</file>