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«Кому на Руси жить хорошо»: вопрос, который не теряет силы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ставит главный вопрос о счастье, свободе и судьбе народа в России.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после реформы: фон поэмы Некрасова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создавалась после отмены крепостного права, в эпоху надежд и разочарований. Некрасов соединяет эпос, лирику, сатиру и фольклор, чтобы показать страну, где формальная свобода не гарантировала людям достойной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крестьян-странников отправляются по Руси искать счастливого человека, и их вопрос сразу превращается в проверку всей общественной жизни.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и композиция путешествия семи мужиков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встреча открывает новый слой страны: деревню, ярмарку, помещичий дом, монастырь, чиновничью среду и мир простых тружеников.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бытовое странствие становится философским поиском правды: герои хотят понять не только, кто счастлив, но и почему.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1914994"/>
            <a:ext cx="4000500" cy="25356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показано, как через отдельных героев Некрасов раскрывает разные стороны народной жизни и нравственного идеала.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странников и их роль в поэме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не просто индивидуален: вместе они создают карту народных характеров, ценностей и исторических надежд.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Н. А. Некрасова «Кому на Руси жить хорошо»
</a:t>
            </a:r>
            <a:endParaRPr lang="en-US" sz="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народной Руси в фольклорной стихии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 народа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Пословицы, песни, причитания и разговорные обороты делают речь персонажей естественной и узнаваемой. Благодаря этому поэма звучит как подлинное народное повествование, а не как отвлечённый рассказ.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оценка мира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у Некрасова сохраняет память о прошлом и выражает нравственные представления крестьян. Через народное слово автор показывает, как люди осмысляют труд, несправедливость и надежду.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счастье охватывает почти все сословия, поэтому вопрос перестаёт быть частным и становится общенациональным.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становится участником разговора о счастье
</a:t>
            </a:r>
            <a:endParaRPr lang="en-US" sz="276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социальный статус, тем чаще внешнее благополучие расходится с внутренней свободой и нравственной правдой.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Н. А. Некрасова «Кому на Руси жить хорошо»
</a:t>
            </a:r>
            <a:endParaRPr lang="en-US" sz="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показана как пространство постоянного труда, бедности и зависимости от земли, налогов и местной власти, которая часто действует произвольно.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реформы 1861 года крестьяне получили личную свободу, но не обрели устойчивой экономической опоры и защиты от нужды.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подчёркивает голод, унижение и бесправие как повседневные признаки жизни, а не как редкие исключения.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возникает главный конфликт поэмы: обещание свободы сталкивается с реальным положением народа, которое почти не изменилось.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Крестьянская доля как главный социальный конфликт
</a:t>
            </a:r>
            <a:endParaRPr lang="en-US" sz="224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Матрёна Тимофеевна как образ сильной женщины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Матрёна Тимофеевна воплощает судьбу крестьянки, чья жизнь с ранних лет связана с тяжёлым трудом, семейной зависимостью, материнскими утратами и постоянной борьбой за человеческое достоинство.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образ особенно силён тем, что терпение в нём не означает покорности. В Матрёне слышны внутренняя стойкость, способность сопротивляться несправедливости и общенародная женская боль.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пониманию счастья в поэме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поиска, через которую Некрасов раскрывает главный вопрос произведения.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525" y="2097495"/>
            <a:ext cx="322200" cy="257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5901" y="2382146"/>
            <a:ext cx="322200" cy="257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0300" y="3146174"/>
            <a:ext cx="322200" cy="286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Ермил Гирин и нравственный авторитет народа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Ермил Гирин ценится прежде всего как человек, чьи поступки соотносятся со справедливостью. Его авторитет основан не на должности, а на внутренней честности и ответственности перед общиной.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признаёт его своим, потому что он действует не ради личной выгоды. В поэме это редкий случай, когда уважение рождается из реальной пользы для людей и верности общему делу.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Ермила показывает, что подлинная ценность человека измеряется не богатством и не властью. Некрасов утверждает: настоящий авторитет возникает там, где есть честность, служение и человеческое достоинство.
</a:t>
            </a:r>
            <a:endParaRPr lang="en-US" sz="106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21" y="1869700"/>
            <a:ext cx="3999507" cy="2817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внешнее положение не гарантирует счастья: у каждого сословия есть своя форма несвободы и внутренней несостоятельности.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Сословия и признаки несчастья в поэме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показывает несчастье как общественную проблему: оно связано не только с бедностью, но и с утратой совести, свободы и человеческого достоинства.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Н. А. Некрасова «Кому на Руси жить хорошо»
</a:t>
            </a:r>
            <a:endParaRPr lang="en-US" sz="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Савелий: сила протеста и предел терпения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богатырь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Савелий представлен как человек огромной силы и сурового нрава. В нём ощутима память о крестьянской тяжести и внутренняя независимость, не позволяющая мириться с унижением.
</a:t>
            </a:r>
            <a:endParaRPr lang="en-US" sz="954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несправедливости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жизненный путь связан с долгим терпением и горьким знанием цены крестьянской доли. За внешней молчаливостью скрывается накопленный протест против насилия и произвола.
</a:t>
            </a:r>
            <a:endParaRPr lang="en-US" sz="986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бунте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Савелия показывает, что народ способен к сопротивлению, когда терпение исчерпано. Его судьба делает бунт частью исторической памяти, а не случайным эпизодом.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соединяют бытовое и историческое измерение: через частные встречи поэма постепенно выходит к разговору о судьбе всей страны.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поэмы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композиции образуют путь и поиск истины, а труд, страдание и надежда придают этому поиску человеческую глубину.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Н. А. Некрасова «Кому на Руси жить хорошо»
</a:t>
            </a:r>
            <a:endParaRPr lang="en-US" sz="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Гриша Добросклонов и образ будущего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Гриша Добросклонов появляется как герой нового типа: он не ищет личной выгоды и не отделяет себя от народа. Его жизненная позиция строится на знании нужды простых людей и готовности служить им.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связывает с Гришей надежду на обновление России. Его счастье — в осмысленном труде, образовании и общественной пользе, а не в покое, богатстве или высоком положении.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поэмы: от разговорной речи к высокой лирике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интонации помогают Некрасову обличать ложь, чинопочитание и нравственную пустоту. Речь становится острой и точной, когда речь идёт о социальной несправедливости.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речь, просторечия и пословицы создают ощущение живого народного голоса. Благодаря этому персонажи звучат естественно, а их слова раскрывают характер и социальное положение.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фрагменты и песенные интонации придают поэме эмоциональную глубину. Они расширяют бытовую сцену до уровня размышления о судьбе народа и времени.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счастье проверяется не внешним успехом, а тем, способен ли человек остаться честным перед собой и людьми.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Ложные и подлинные формы счастья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противопоставляет комфорт и нравственную полноту жизни: подлинное счастье требует совести, свободы и ответственности.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Н. А. Некрасова «Кому на Руси жить хорошо»
</a:t>
            </a:r>
            <a:endParaRPr lang="en-US" sz="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Некрасова был слишком широк: он хотел показать не отдельную судьбу, а всю Россию в момент исторического перелома. Такой масштаб не укладывался в простой завершённый сюжет.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финал соответствует самой форме поиска. Вопрос о счастье в поэме не может быть решён одним ответом, потому что речь идёт о сложной общественной и нравственной проблеме.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Незавершённость усиливает чувство ожидания и движения вперёд. Читатель ощущает, что история народа продолжается, а вывод о будущем ещё не окончателен.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финал воспринимается не как композиционный недостаток, а как художественно оправданный приём. Он сохраняет напряжение мысли и делает поэму особенно современной.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поэма осталась незавершённой
</a:t>
            </a:r>
            <a:endParaRPr lang="en-US" sz="224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дороги, поля и народного пространства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поэме соединяет отдельные встречи и превращает путь странников в образ исторического движения народа. Это не просто маршрут, а поиск смысла и правды.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ярмарка и деревня раскрывают разные стороны народной жизни: труд, обмен, бедность, столкновение интересов. Пространство расширяется от частного к общерусскому масштабу.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4125" y="1816150"/>
            <a:ext cx="3474101" cy="273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помогают соединить народную речь, сатиру и лирику в единую художественную систему поэмы.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художественные приёмы Некрасова
</a:t>
            </a:r>
            <a:endParaRPr lang="en-US" sz="2813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форма поэмы не украшает мысль, а раскрывает её: через язык и приёмы Некрасов делает социальный смысл особенно убедительным.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Н. А. Некрасова «Кому на Руси жить хорошо»
</a:t>
            </a:r>
            <a:endParaRPr lang="en-US" sz="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Некрасова убеждает: счастье нельзя измерить богатством или властью. Оно рождается там, где есть правда, совесть, свобода и служение людям, поэтому вопрос, поставленный поэтом, звучит и сегодня.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главным после чтения поэмы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2026-05-23T14:03:52Z</dcterms:created>
  <dcterms:modified xsi:type="dcterms:W3CDTF">2026-05-23T14:03:52Z</dcterms:modified>
</cp:coreProperties>
</file>