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стиль: что это такое и зачем он нужен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Понимаем, как факты и оценка работают в одном тексте.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Публицистика в жизни общества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стиль появляется там, где нужно быстро и понятно рассказать о важных событиях, объяснить их смысл и вызвать отклик у читателя.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публицистического стиля
</a:t>
            </a:r>
            <a:endParaRPr lang="en-US" sz="3648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сообщает общественно значимую информацию так, чтобы читатель сразу понял, почему событие важно именно сейчас и кого оно может затронуть.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не ограничивается фактом: автор показывает своё отношение к проблеме, помогает увидеть её причины, последствия и возможные решения.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Публицистика обращена к аудитории и стремится не только информировать, но и побуждать к размышлению, обсуждению или действию.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каких текстах и выступлениях встречается публицистика
</a:t>
            </a:r>
            <a:endParaRPr lang="en-US" sz="272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 и цифровые площадки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стиль часто встречается в новостях, репортажах, интервью, блогах и подкастах. Его задача — быстро донести информацию до широкой аудитории.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Публицистическую речь можно услышать на школьных мероприятиях, городских встречах и общественных выступлениях. Она должна быть понятной, живой и убедительной.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публицистического стиля
</a:t>
            </a:r>
            <a:endParaRPr lang="en-US" sz="2981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обычно общественно значима: речь идёт о событиях, которые интересуют многих людей и влияют на жизнь общества, школы, города или страны.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сочетаются факты и оценка. Автор не только сообщает, что произошло, но и показывает, как это можно понять и оценить.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отличается ясностью, логичностью и выразительностью. Для неё характерны короткие абзацы, точные формулировки и заметная авторская позиция.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используются риторические вопросы, обращения, яркие заголовки и цитаты очевидцев или специалистов, чтобы сделать текст более убедительным.
</a:t>
            </a:r>
            <a:endParaRPr lang="en-US" sz="119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фактов и оценки в жанрах публицистики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жанр к новостному сообщению, тем больше в нём точной информации и меньше авторских суждений.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новостях главную роль играют факты, а в комментариях и выступлениях возрастает значение оценки и авторской позиции.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жанрам публицистического стиля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2223" y="2242435"/>
            <a:ext cx="506363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5991" y="1466300"/>
            <a:ext cx="506363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средства публицистики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 значимая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часто используются слова, связанные с жизнью общества, событиями, проблемами и решениями. Они помогают сразу понять тему и её важность.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слова и образность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Публицистика нередко включает слова с яркой оценкой, метафоры и эпитеты. Такие средства делают сообщение выразительным и помогают автору показать отношение к событию.
</a:t>
            </a:r>
            <a:endParaRPr lang="en-US" sz="1002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и обращение к читателю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цитаты, обращение к аудитории и риторические вопросы усиливают доверие и создают ощущение диалога. Текст становится более живым и убедительным.
</a:t>
            </a:r>
            <a:endParaRPr lang="en-US" sz="1088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действия и акценты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действия, конкретные существительные и слова вроде «важно», «срочно» или «сегодня» делают сообщение чётким, динамичным и актуальным.
</a:t>
            </a:r>
            <a:endParaRPr lang="en-US" sz="10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259087"/>
            <a:ext cx="3929100" cy="18721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публицистического стиля и их особенности
</a:t>
            </a:r>
            <a:endParaRPr lang="en-US" sz="26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что жанр определяет цель текста и степень подробности.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определяет, сколько в тексте будет фактов, объяснений и оценки, а также как именно будет подана информация.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жанрам публицистики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публицистический текст
</a:t>
            </a:r>
            <a:endParaRPr lang="en-US" sz="243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над текстом и ключевые развилки выбора.
</a:t>
            </a:r>
            <a:endParaRPr lang="en-US" sz="9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сообщает тему, задаёт тон и помогает быстрее понять, о чём пойдёт речь в тексте.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слайда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выполняет удачный заголовок
</a:t>
            </a:r>
            <a:endParaRPr lang="en-US" sz="259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Репортаж: эффект присутствия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Репортаж создаёт ощущение, что читатель сам находится на месте события: журналист передаёт ход происходящего, замечает детали обстановки и фиксирует самые важные мгновения.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глаголы, точные наблюдения и прямые цитаты участников помогают передать не только факт, но и атмосферу события, его напряжение или радость.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Средства, которые усиливают убедительность текста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средства работают вместе: одни вызывают доверие, другие помогают быстрее понять тему и почувствовать, почему она важна именно сейчас.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опорами убеждения остаются факты и цитаты, а выразительность и эмоции делают сообщение заметнее и ближе читателю.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презентации; сравнительная оценка средств воздействия в публицистическом тексте.
</a:t>
            </a:r>
            <a:endParaRPr lang="en-US" sz="6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 как жанр диалогической публицистики
</a:t>
            </a:r>
            <a:endParaRPr lang="en-US" sz="280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собеседника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определяет, чьё мнение особенно важно: эксперта, очевидца, участника события или известного человека.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вопросов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продумываются точные и понятные вопросы, чтобы разговор двигался логично и не уходил в сторону.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диалога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сохраняются вопросы и ответы, а также важные цитаты и особенности живой речи собеседника.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материала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Готовое интервью читается как цельный текст: в нём слышна личная позиция человека и понятно, почему его мнение важно.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Комментарий и авторская позиция
</a:t>
            </a:r>
            <a:endParaRPr lang="en-US" sz="3644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Комментарий начинается с тезиса: автор сразу показывает, как понимает событие, и задаёт читателю направление размышления.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приводятся аргументы, примеры и пояснения, которые помогают не просто узнать новость, а увидеть её причины и последствия.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обычно звучит вывод, где особенно заметны слова оценки: важно, опасно, необходимо, очевидно, впервые.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18864"/>
            <a:ext cx="3950100" cy="13418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стиль и другие стили речи
</a:t>
            </a:r>
            <a:endParaRPr lang="en-US" sz="301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различаются стили речи по цели, языку и роли автора.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стиль соединяет сообщение и воздействие, тогда как научный, разговорный и художественный стили решают другие задачи.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презентации; сопоставление функциональных стилей речи.
</a:t>
            </a:r>
            <a:endParaRPr lang="en-US" sz="66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другими стилями показывает: у публицистики есть своя особая задача — не только сообщать, но и вызывать отклик.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презентации; сопоставление четырёх функциональных стилей речи.
</a:t>
            </a:r>
            <a:endParaRPr lang="en-US" sz="609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стиля помогают увидеть, чем публицистическая речь отличается от научной, разговорной и художественной.
</a:t>
            </a:r>
            <a:endParaRPr lang="en-US" sz="181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публицистический стиль текста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признаках публицистического текста: тема, факты, оценка, обращение и жанр.
</a:t>
            </a:r>
            <a:endParaRPr lang="en-US" sz="90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Новость за минуту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экране телефона появляется короткая новостная заметка: крупный заголовок, фото и несколько точных строк. Читатель сразу понимает, что случилось, где и почему это важно. Такой формат удобен для быстрого просмотра в ленте.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Подкаст вместо длинной статьи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медиапроекте ребята записали подкаст о городской акции по озеленению. Ведущий кратко представил тему, а гости объяснили, зачем она нужна, и привели примеры из своего опыта. Так публицистика становится звучащей и живой.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 инфографика
</a:t>
            </a:r>
            <a:pPr algn="ctr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 о правилах безопасности в интернете сопровождается схемой, иконками и подписью к изображению. Короткий текст, яркий заголовок и факт в начале помогают быстро понять сообщение. Именно так цифровая публикация удерживает внимание.
</a:t>
            </a:r>
            <a:endParaRPr lang="en-US" sz="1147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Публицистика сегодня: тексты, которые живут в сети
</a:t>
            </a:r>
            <a:endParaRPr lang="en-US" sz="259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публицистический текст убедительным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сильная мысль звучит убедительнее, если она подана ясно, без лишних отступлений и с опорой на проверяемые сведения.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 цитаты создают доверие, а структура и выразительный язык помогают читателю быстрее понять и запомнить сообщение.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презентации; сравнительная оценка факторов убедительности в публицистическом тексте.
</a:t>
            </a:r>
            <a:endParaRPr lang="en-US" sz="60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Публицистика: язык, который говорит с обществом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стиль помогает не только узнавать новости, но и понимать их смысл. Он учит отличать факт от оценки, замечать авторскую позицию и видеть, как слово влияет на человека.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2026-05-21T14:55:32Z</dcterms:created>
  <dcterms:modified xsi:type="dcterms:W3CDTF">2026-05-21T14:55:32Z</dcterms:modified>
</cp:coreProperties>
</file>