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смена экосистем — ключевые темы и 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смены сообществ и структуры природы, влияющий на биоразнообразие и устойчивость.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 и почему она изменяется?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объединение живых организмов и среды, которые взаимосвязаны. Она меняется из-за природных явлений и деятельности человека, создавая новые условия для жизни.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сукцессии в экологии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— это упорядоченное и последовательное изменение живых сообществ на определённой территории во времени, с предсказуемыми этапами развития.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Кульминацией сукцессии становится климаксовое сообщество, устойчивое и сбалансированное, что обеспечивает стабильность экосистемы.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природное равновесие, способствуя адаптации и обновлению живых организмов на протяжении долгого времени.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сукцессии в природе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катастрофы как катализаторы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ураганы и извержения вулканов изменяют ландшафт, уничтожая старые сообщества и открывая пути для новых организмов. Эти события запускают начальные стадии сукцессии.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 на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сельское хозяйство и освоение новых земель нарушают естественные условия. Такие воздействия часто вызывают вторичные сукцессии с изменённым составом видов.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 сезонные факторы в динамике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изменение климата, смена сезонов и влажности влияют на жизненные циклы растений и животных, вызывая постепенную смену экосистем.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52318"/>
            <a:ext cx="4873500" cy="136171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сукцессии: сравнение первичной и вторичной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и характеристик первичной и вторичной сукцессии, ключевые особенности каждого типа процесса.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отличие в стартовых условиях среды и скорости восстановления экосистемы.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данные по экологии сукцессий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сукцессия: что происходит сначала?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на голых, безжизненных поверхностях без почвы, например, после извержения вулкана или обнажения скал.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колонисты — бактерии, сине-зелёные водоросли и лишайники, способные выживать в экстремальных условиях.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разрушают горную породу и накапливают органические остатки, формируя основу для почвы.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мхи и другие простые растения, создавая благоприятные условия для более сложных сообществ.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сукцессия: восстановление экосистемы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после разрушения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или вырубки почва остаётся, что позволяет быстро разрастаться однолетним травам и сорнякам. Этот этап ускоряет восстановление растительности.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развитие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появляются кустарники и молодые деревья, создавая структуру будущего леса и возвращая животных на территорию.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протекания сукцессий: график изменения видов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 характеризуется длительным медленным ростом разнообразия, вторичная — более стремительным увеличением числа видов.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сукцессии ведут к повышению биологического разнообразия и формированию стабильных экосистем.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экологических исследований, 2023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775" y="1798083"/>
            <a:ext cx="249900" cy="2221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организмы: роль пионерных видов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Колонизируют голые скалы, начинают разрушать породу и способствуют формированию почвы, которую смогут использовать другие растения.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Удерживают влагу и создают микроклимат, позволяющий развиваться последующим видам растений и увеличивая биомассу.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в начальных влажных условиях, участвуют в накоплении органики и служат пищей для простейших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 и его экосистемное 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 разрушают камень и накапливают органику, формируя первые слои почвы, которые необходимы для жизни растений и микроорганизмов.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почвы улучшает удержание воды и питательных веществ, создавая условия для быстрого роста трав и кустарников, поддерживая развитие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доминирующих видов на этапах сукцессии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начальной стадии сукцессии преобладают однолетние травянистые растения, которые быстро растут и заполняют открытые пространства, создавая основу для дальнейших изменений.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экосистемы появляются кустарники, они увеличивают тень и влажность внизу, способствуя формированию более сложной растительной структуры.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Долгоживущие деревья занимают доминирующие позиции на поздних этапах, формируя устойчивый лесной покров с многоярусностью и богатой биотой.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растительных доминант ведёт к изменению микроклимата и состава почвы, что расширяет численность и разнообразие животных в экосистеме.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процессе сукцессии: динамика населения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этапы колонизации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растениями появляются простейшие и насекомые, которые начинают осваивать новую среду. Паукобразные и мелкие беспозвоночные усиливают питание в нижних трофических уровнях.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сложных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к растению присоединяются маленькие птицы и млекопитающие. Пищевые цепи становятся длиннее, увеличивается число экологических ниш и взаимодействий между видами.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климаксового сообщества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Климакс характеризуется стабильным составом видов, где доминируют многолетние деревья, такие как дуб и ель, создавая устойчивые лесные экосистемы.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 в климаксовых сообществах развит, присутствует многоярусность растительного покрова, что поддерживает разнообразие растений и животных.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взаимодействия между видами сбалансированы, что обеспечивает долгосрочную устойчивость и высокое биоразнообразие в экосистеме.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сукцессии: от колонизации к устойчивой системе
</a:t>
            </a:r>
            <a:endParaRPr lang="en-US" sz="2024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развитие растительных и животных сообществ на участке с изменением среды обитания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примеры первичной сукцессии в природе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Суртсей: новая жизнь на лаве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1963 году на Исландии образовался остров Суртсей из застывшей лавы. Первые заселили его бактерии и водоросли, затем – мхи и лишайники, которые подготовили почву для цветковых растений и птиц спустя 30 лет.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извержений на Камчатке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камчатских вулканов растительность постепенно возвращается после извержений. Сначала появляются лишайники и мхи, потом травы и кустарники, а спустя десятилетия формируется устойчивый лесной массив.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 на территории России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Зарастание заброшенных полей в Европейской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заброшенных сельхозугодьях сначала появляются полевые сорняки, разрастаются мелкие кустарники, а через десятилетия формируется молодой лес, что иллюстрирует естественное восстановление природы.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после пожаров в Сибири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лесных пожаров в Сибири растительность меняется: сначала преобладают травы, затем появляются древесные виды. Этот процесс занимает несколько десятилетий и способствует восстановлению экосистемы.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процессы сукцессии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загрязнение окружающей среды нарушают природные процессы, снижая биоразнообразие и устойчивость экосистемы.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лесов и охранные мероприятия могут способствовать восстановлению, но без грамотного подхода вмешательство приводит к деградации природных сообществ.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деятельность и вырубка лесов изменяют естественные циклы сукцессии, приводя к ускоренной или искажённой смене сообществ.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сукцессии на биоразнообразие и устойчивость экосистем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изменения биоразнообразия и устойчивости на разных этапах сукцессии, демонстрируя рост и стабилизацию показателей по мере развития сообщества.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способствует постепенному росту биоразнообразия и укреплению устойчивости экосистем, достигая максимума на климаксовой стадии.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экологических исследований сукцессии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сукцессии для человека и экосистемных услуг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способствует восстановлению плодородия почв и лесных массивов, улучшая качество воды и воздуха через естественные процессы фильтрации и очистки.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природные процессы устойчивости поддерживают сельское хозяйство, предотвращают эрозию и способствуют сохранению природных ресурсов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— фундамент устойчивости природы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сукцессии обеспечивают восстановление и адаптацию экосистем после разрушений, способствуя сохранению биоразнообразия и гармоничному взаимодействию всех живых компонентов.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2026-05-09T21:50:02Z</dcterms:created>
  <dcterms:modified xsi:type="dcterms:W3CDTF">2026-05-09T21:50:02Z</dcterms:modified>
</cp:coreProperties>
</file>