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в литературе: от фольклора до современной прозы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образ соединяет любовь, память, жертву и нравственный идеал.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матери важен в литературе 11 класса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понять связь человека с домом, совестью, родиной и детством. Через него в произведениях раскрываются характер, конфликт и авторская позиция, поэтому анализ материнской темы особенно важен для выпускника.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мать воплощает заботу, защиту, терпение и самоотверженность; рядом с ними часто звучат скорбь, память и духовная стойкость.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этот образ связан с личным чувством, благодарностью и возвращением к истокам, а в прозе — с нравственным становлением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раскрывают характер матери через речь, жест, бытовую деталь, реакцию окружающих и авторскую оценку, делая образ психологически убедительным.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как литературный образ и художественный тип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мать нередко становится символом тепла, чистоты и внутреннего покоя. Её образ помогает лирическому герою почувствовать опору, которой не хватает в мире испытаний.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и память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Есенина, Твардовского, Некрасова и Цветаевой материнская тема звучит как благодарность и боль разлуки. Она возвращает героя к дому, совести и личной памяти.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дому и истокам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образ в русской поэзии: лирическая интонация и благодарность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чаще всего формируют образ матери в литературе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эпохах эти черты соединяются, хотя акценты у авторов меняются в зависимости от жанра и темы произведения.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 забота и жертвенность; именно они создают представление о внутренней силе матери.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литературному материалу и произведениям русской классики, 2025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956283"/>
            <a:ext cx="4684800" cy="24181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в русской литературе: произведение, черты, значение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один и тот же образ раскрывается в разных исторических и художественных контекстах.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материнский образ соединяет личное переживание с более широким нравственным смыслом.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веков, школьный литературный корпус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Материнство и нравственное воспитание героя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задаёт первые представления о добре, долге и сострадании. Её слова и поступки становятся внутренней мерой, с которой герой потом сверяет собственную жизнь.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 этот мотив проявляется в произведениях о взрослении, когда герой уже после испытаний понимает ценность материнского терпения, труда и молчаливой поддержки.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семейных конфликтах и кризисных ситуациях именно материнская позиция помогает увидеть границу между слабостью и нравственной ответственностью.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пример учит не только заботе, но и способности прощать. Поэтому образ матери часто связан с преодолением эгоизма и духовным ростом персонажа.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раскрывается путь материнского образа
</a:t>
            </a:r>
            <a:endParaRPr lang="en-US" sz="226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Композиционная схема, часто встречающаяся в лирике, автобиографической прозе и семейных эпизодах романов.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63903"/>
            <a:ext cx="464400" cy="4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68903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89543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в фольклоре и устной традиции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традиции мать часто сближается с образом земли и дома. Так закрепляется представление о ней как о начале жизни, которое питает, бережёт и возвращает человеку чувство принадлежности к роду.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причитания и колыбельные показывают мать как защитницу и благословляющую силу. Её роль не сводится к заботе: она хранит семейный порядок и душевное равновесие ребёнка.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Бережение и благословение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подчёркивает постоянный труд матери, её выносливость и способность переносить тяготы без жалобы. Именно через это раскрывается народное уважение к материнскому служению семье.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терпение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традиция связывает материнство с молитвой, памятью о предках и преемственностью поколений. Поэтому материнский образ воспринимается как духовная опора, а не только как семейная роль.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и память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образ в прозе XIX 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XIX века материнская фигура раскрывается через повседневную жизнь семьи: разговоры, воспитание, письмо, домашний уклад. За внешней простотой часто стоит глубокий нравственный масштаб.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Тургенева, Толстого, Достоевского и Лескова мать может быть тихой, трагической или духовно сильной, но всегда значимой для судьбы детей и авторского понимания человеческой ответственности.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литературных матерей: забота, жертвенность, сила характера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материнский образ в русской литературе раскрывается через разные акценты, но почти всегда сохраняет нравственную высоту и эмоциональную глубину.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 забота и жертвенность; различия касаются степени трагизма и социальной роли. Это подчеркивает многомерность образа матери.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произведений Н. А. Некрасова, М. Горького, А. Т. Твардовского и В. Г. Распутина по школьной литературной традиции.
</a:t>
            </a:r>
            <a:endParaRPr lang="en-US" sz="12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как носительница памяти и преемственности
</a:t>
            </a:r>
            <a:endParaRPr lang="en-US" sz="2606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Колыбельные, причитания и пословицы закрепляют образ матери как хранительницы дома, рода и первых нравственных представлений ребенка.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и поэзии XIX века материнский образ связывается с воспитанием, семейной памятью и внутренним миром героя.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литература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 века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потери, разлука и исторические потрясения делают память о матери особенно острой и личной.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осмысливается как связь поколений, язык семейной памяти и источник нравственной устойчивости.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чтение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856670"/>
            <a:ext cx="4684800" cy="178435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тема в ключевых произведениях XX века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литературе XX века материнский образ связан с историческими испытаниями, семейной ответственностью и нравственным выбором.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Горького, А. Т. Твардовского и В. Г. Распутина; школьный литературный анализ.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материнство выходит за рамки частной темы и становится испытанием семьи, памяти и нравственного долга.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набор мотивов помогает увидеть, почему материнская любовь в литературе часто становится источником не только теплоты, но и трагической напряженности.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в произведениях о войне, сиротстве, бедности и семейном разрыве; аналитическое чтение школьной программы.
</a:t>
            </a:r>
            <a:endParaRPr lang="en-US" sz="789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мотивов объединяются в трагическом образе матери: труд, боль, ожидание, равнодушие и позднее прозрение.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понимание матери в литературном тексте
</a:t>
            </a:r>
            <a:endParaRPr lang="en-US" sz="2378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логику раскрытия образа матери в лирике, прозе и эпических произведениях.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образ и авторская позиция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у разных авторов получает разные смысловые акценты: от социального протеста до личной памяти и тихой сыновней благодарности.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видна не в самом факте изображения матери, а в том, какую роль этот образ играет в общей идее произведения.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поэтики Н. А. Некрасова, М. Горького, А. Т. Твардовского, В. Г. Распутина и С. А. Есенина.
</a:t>
            </a:r>
            <a:endParaRPr lang="en-US" sz="13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в жизни старшеклассника и в литературном чтении
</a:t>
            </a:r>
            <a:endParaRPr lang="en-US" sz="201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сборы, разговоры перед сном и молчаливая поддержка часто воспринимаются как норма, пока не возникает трудный момент. Тогда привычные детали вдруг складываются в образ постоянной, незаменимой опоры, которую особенно ясно понимаешь в старших классах.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забота становится заметной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понимание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спор с матерью нередко кажется важнее ее слов, но со временем интонация, жесты и терпение приобретают новый смысл. Литература помогает увидеть, что любовь может быть строгой и требовательной, оставаясь при этом глубоко заботливой.
</a:t>
            </a:r>
            <a:endParaRPr lang="en-US" sz="1146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в школьном сочинении легко соединяется с письмом, фотографией или семейной сценой. Такие детали помогают передать благодарность и чувство вины, а также показать, как память о матери становится частью взросления и личной ответственности.
</a:t>
            </a:r>
            <a:endParaRPr lang="en-US" sz="1139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не отправили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точно назовите произведение и покажите, какими средствами автор создаёт образ матери: через поступки, речь, детали быта, жесты и окружающую атмосферу.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свяжите образ с основной проблемой текста: воспитанием, памятью, войной, семейным конфликтом, нравственным выбором или поздним прозрением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дайте авторскую оценку и используйте терминологию анализа: эпитет, метафора, повтор, символ дома, света, рук, письма или ожидания.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 по литературе: как раскрывается тема матери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смыслы образа матери в литературе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смыслы редко существуют по отдельности: в художественном тексте они сливаются и усиливают друг друга, создавая цельный нравственный образ.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объединяет личное переживание и культурную память, поэтому остается одним из самых емких и универсальных в литературе.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8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тематических доминант в русской литературе XIX–XX веков и школьном анализе произведений о матери.
</a:t>
            </a:r>
            <a:endParaRPr lang="en-US" sz="13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сохраняет силу, потому что говорит о главном: любви, долге, памяти и внутренней опоре человека. Через него литература особенно ясно раскрывает совесть и преемственность поколений.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в литературе: образ, который не стареет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2026-05-20T03:49:10Z</dcterms:created>
  <dcterms:modified xsi:type="dcterms:W3CDTF">2026-05-20T03:49:10Z</dcterms:modified>
</cp:coreProperties>
</file>