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поляны коршун поднялся…»: стихотворение о полёте, свободе и смысле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 взлёте птицы превращается в размышление о свободе и тайне высоты.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особенности его поэзии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— русский поэт XIX века, мастер пейзажной и философской лирики. В его стихах важны краткость, точные слова, яркие образы природы и глубокий скрытый смысл. «С поляны коршун поднялся…» показывает это особенно ясно: обычное превращается в раздумье.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стихотворения: что происходит в тексте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лирический взгляд задерживается на поляне: перед читателем — привычная земная картина и спокойное присутствие птицы. Это короткое начало помогает настроиться на наблюдение.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всё меняется: коршун внезапно поднимается в воздух, набирает высоту и стремительно уходит вверх. Его путь почти не описан — важнее само движение от земли к небу.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птица исчезает из поля зрения. В этой тишине и недоступности появляется чувство тайны: то, что происходило на земле, сменяется тем, что человеку не разглядеть до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коршуна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как знак силы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Коршун показан как птица, которая действует быстро и уверенно. В момент взлёта он будто подтверждает: природа не просит разрешения и не объясняет свои законы. Сила здесь не разрушительная — она подчинена полёту.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отделяет от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видно, что коршун связан именно с высотой. Он быстро отдаляется от поляны, и расстояние превращается в ощущение недоступности. Птица становится образом независимости: она не остаётся на уровне привычного мира.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Коршун исчезает — и именно это завершает смысл. Нет долгих описаний, нет объяснений: свобода показана действием. Исчезновение оставляет у читателя напряжённое восхищение и мысль о том, что многое в природе скрыто.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Поляна, земля и небо: пространство стихотворения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уровень обычной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задаёт границу мира, где человек может наблюдать и понимать. Отсюда начинается движение, и контраст подчёркивает, как далеко уводит коршун свою траекторию.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 — привычная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 в стихотворении воспринимается как спокойное место на земле. Здесь всё знакомо и «на расстоянии взгляда», поэтому создаётся ощущение тишины перед резким событием.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— свобода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— пространство над землёй, где властвуют иные мерки. Там важны высота и направление, поэтому полёт воспринимается как стремление к свободе и простору.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—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коршун пропадает из вида, возникает ощущение недосказанности. Это не просто «стало далеко», а знак того, что природа хранит скрытый смысл и не всё доступно взгляду.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наблюдений: от видимого действия к размышлению о высоте и тайне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целом спокойное: в начале звучит наблюдение, как будто читатель просто смотрит на птицу на поляне. Но спокойствие быстро нарушается внезапным рывком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ощущается напряжение: быстрые глаголы и короткие шаги сюжета делают взлёт резким. Коршун словно «переключает» внимание с земли на стремительную высоту.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интонация становится задумчивой. Полёт продолжается лишь в воображении, потому что птица исчезает, а значит — остаётся вопрос: что происходит там, куда нет прямого доступа?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ощущение недосказанности. Читатель не получает объяснений, зато чувствует силу природы и свободу, которые невозможно полностью удержать взглядом.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условно показывают, какие элементы сильнее всего «держат» внутреннюю мысль текста: ключевыми становятся высота и исчезновение.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значимее образ в стихотворении, тем яснее его функция: коршун и полёт связывают силу и свободу, а небo и исчезновение создают ощущение недоступности.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разметка по мотивам стихотворения (качественная оценка, без статистики из внешних источников)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414" y="1385920"/>
            <a:ext cx="184725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591835"/>
            <a:ext cx="252040" cy="2240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97803"/>
            <a:ext cx="252040" cy="2016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делает полёт ощутимым с помощью глаголов: «поднялся», «взмыл», «исчез». Они звучат коротко и резко, поэтому читатель как будто «видит» ускорение и уход ввысь.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из небольших, но точных слов. Благодаря этому картина получается ясной: меньше описаний — больше смысла. Короткий текст легче запоминается и сильнее впечатляет.
</a:t>
            </a:r>
            <a:endParaRPr lang="en-US" sz="964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земли и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2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создаёт противопоставление «земного» и «небесного». Контраст делает образ коршуна более значительным: на фоне неподвижной земли его движение кажется особенно свободным.
</a:t>
            </a:r>
            <a:endParaRPr lang="en-US" sz="9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12738"/>
            <a:ext cx="3856200" cy="18260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образ и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поэзии одно слово работает и напрямую, и переносно — ведёт к главной идее.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складывается из переносного чтения образов: когда коршун уходит в небо и пропадает, земная картина превращается в размышление о границе видимого и тайном.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в школьной интерпретации стихотворения Тютчева (без внешней статистики)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сцена показывает, что природа не только радует глаз, но и рождает размышление о высоте, недоступности и тайне.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Ф. И. Тютчева «С поляны коршун поднялся…»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выступает не декорацией: коршун действует по собственным законам силы и пространства, а человек — зритель, которому остаётся наблюдать и думать.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стихотворении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вместо участника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вмешивается в событие: он лишь смотрит, как птица внезапно меняет привычный ход жизни. Такая позиция делает впечатление сосредоточенным и спокойным, хотя сила полёта ощущается.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сила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показана самостоятельной и могущественной: движение коршуна мгновенно меняет масштаб мира. Полёт становится поводом задуматься о свободе и одиночестве, о высоте, куда человеку не дотянуться.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движение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«поднялся» и «взмыл» задают ускорение, а «исчезает» завершает траекторию: движение воспринимается не только как взлёт, но и как уход от взгляда.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смысловую «волну»: рост скорости ведёт к расширению пространства, а исчезновение создаёт ощущение тайны и недостижимости высоты.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Ф. И. Тютчева; условная разметка динамики по смысловой последовательности слов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ритм и краткость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невелико, поэтому легко читать и запоминать. Короткие строки задают быстрый темп: будто взгляд стремится за птицей, а мысль не задерживается на лишнем.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помогает Тютчеву передать главное «в движении», а не в объяснениях. Каждое слово работает как шаг сюжета: поднялся — взмыл — ушёл из вида.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важно видеть связь формы и смысла: сжатая форма усиливает выразительность. Когда текст экономен, финальное исчезновение звучит особенно резко и загадочно.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шестикласснику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на поляне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легко представить обычное место и коршуна, который находится рядом с землёй. Сцена короткая, поэтому ребёнку не нужно долго входить в сюжет.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и уход из видимости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внезапно поднимается и быстро набирает высоту, а затем исчезает в небе. Это действие понятно визуально и не требует сложных терминов.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простого наблюдения появляется второй смысл: что такое свобода, сила и высота. Ребёнок чувствует, что природа может заставлять думать, а не только «показывать красиво».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проявление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образов и смыслов делает природную сцену философской: читатель видит различие между привычной землёй и недоступной высотой.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зрительный образ, затем он превращается в мысль: природа открывает философский вывод через контраст и финальную «тишину» исчезновения.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Ф. И. Тютчева «С поляны коршун поднялся…»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простого сюжета и глубокого смысла делает текст ярким. Коршун легко узнаётся как образ силы, а события разворачиваются быстро, без сложных поворотов.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и ощущения, которые создают детали: есть внезапность взлёта, затем тишина высоты и чувство, что что-то остаётся за пределами взгляда.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работает как «тренировка внимания»: читатель сразу улавливает направление движения — от земли вверх — и следит за ним до финальной точки.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стихотворение часто берут на уроках литературы: оно показывает, как пейзажная лирика может быть выразительной и одновременно заставлять думать о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смысл стихотворения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наблюдения к обобщению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для анализа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— «коршун», «поляна», «поднялся», «высоко», «небо», «исчез». Они задают последовательность: от привычного места к пространству, где птицу уже не удержать взглядом.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помогают связать картину природы с темами свободы и недоступности. Даже без долгих объяснений видно, что высота несёт не только масштаб, но и тайну.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словам удобно восстанавливать содержание: кто действует, где начинается сцена и как меняется расстояние между землёй и полётом. Так проще понять, что стихотворение строится на движении.
</a:t>
            </a:r>
            <a:endParaRPr lang="en-US" sz="11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чём говорит стихотворение Тютчева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 поляны коршун поднялся…» показывает полёт птицы как образ свободы, силы и стремления к высоте. Короткая природная сцена открывает мысль о том, что в мире есть и видимое, и скрытое.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2026-05-13T03:30:41Z</dcterms:created>
  <dcterms:modified xsi:type="dcterms:W3CDTF">2026-05-13T03:30:41Z</dcterms:modified>
</cp:coreProperties>
</file>