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проза: человек, земля, память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деревня как мерило совести, памяти и исторической ответственности.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деревенская проза возникла именно тогда?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выросло в эпоху быстрых перемен: село пустело, уклад ломался, а литература пыталась честно ответить, что теряется вместе с «прогрессом».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поэтики деревенской прозы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— нравственный выбор героя, которого испытывают долг, совесть, память о предках и ответственность перед домом, семьёй и родной землёй.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произведений близок к живой народной речи: диалектизмы, пословицы, интонации устного рассказа создают ощущение подлинности и сохраняют культурную память деревни.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опираются на точные бытовые детали, чтобы показать не внешнюю экзотику села, а реальную повседневность труда, бедности, семейных обязанностей и внутренних конфликтов.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избы, дороги, поля, реки и кладбища связывают частную судьбу человека с историей народа, превращая деревенское пространство в символ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деревни как нравственного центра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корни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у писателей этого направления — не декорация, а место, где особенно ясно видны связь поколений и цена утраты дома. Через семейный быт раскрывается история рода и личная ответственность.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места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двор, река, поле, баня, дорога и церковь становятся знаками памяти и преемственности. Они напоминают, что человек отвечает не только за себя, но и за землю, на которой вырос.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Распутин: трагедия утраты и выбор совести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«Прощании с Матёрой» разрушение деревни показано как духовная катастрофа: вместе с домами исчезает живая связь человека с предками, землёй и собственной памятью.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«Живи и помни» и «Последнем сроке» герои оказываются перед мучительным выбором между личным спасением, долгом и верностью близким, а совесть становится главным мерилом поступка.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Материнство, дом и родовая ответственность у Распутина имеют особую нравственную силу: утрата этих оснований воспринимается не как частная беда, а как потеря внутреннего стержня.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и неловкость добра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показывает человека, который внешне выглядит смешным, но внутренне остаётся честным, добрым и открытым миру. Комизм здесь помогает увидеть достоинство, а не высмеять героя.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разговорный голос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у Шукшина звучит естественно и точно передаёт характер. Через интонации, сбивчивость, повторы и бытовые детали раскрываются ранимость, упрямство и скрытая гордость.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мера персонажа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«Срезал» и «Микроскоп» важнее не образование и статус, а способность не предавать себя. Герои часто выглядят простыми, но оказываются внутренне цельнее самоуверенных собеседников.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Серьёзность за внешней лёгкостью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короткой новеллой и мягкой иронией у Шукшина всегда стоит серьёзный разговор о достоинстве личности, одиночестве и трудности быть собой в чужом, равнодушном мире.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прозу Шукшина узнаваемой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Абрамов и северная деревня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о Пряслиных северная деревня показана как мир тяжёлого труда, постоянной нехватки и ежедневной ответственности, где выживание семьи зависит от стойкости каждого.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у Абрамова занимают женщины: их самоотверженность, терпение и способность держать дом на себе становятся нравственной опорой всего деревенского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и коллективизации усиливает трагизм повествования: писатель показывает не только силу народа, но и цену социальных потрясений, оставивших глубокие раны на селе.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Можаев, Виктор Астафьев, Владимир Крупин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Можаев особенно резко показывает столкновение живой крестьянской практики с безличной административной системой, когда решения сверху разрушают привычный порядок сельской жизни.
</a:t>
            </a:r>
            <a:endParaRPr lang="en-US" sz="1229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 объединяет деревенскую, военную и экологическую темы, связывая нравственное состояние человека с тем, как он обращается с природой и памятью о войне.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Владимира Крупина деревенская тема получает духовное звучание: вера, совесть и религиозная память становятся основой народной жизни и внутренней устойчивости человека.
</a:t>
            </a:r>
            <a:endParaRPr lang="en-US" sz="1355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трёх авторов деревня остаётся не прошлым фоном, а живым пространством проверки личности, где особенно заметны утрата меры, человеческая боль и сопротивление распаду.
</a:t>
            </a:r>
            <a:endParaRPr lang="en-US" sz="13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не события сами по себе, а то, как они меняют человека и его внутренние ориентиры.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деревенской прозы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деревенская проза прежде всего говорит о совести, корнях и цене разрыва с традицией.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В. Распутина, В. Шукшина, Ф. Абрамова, В. Астафьева и Б. Можаева
</a:t>
            </a:r>
            <a:endParaRPr lang="en-US" sz="9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разные писатели раскрывают общий круг тем деревенской прозы.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их ключевые произведения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ракурс, но всех объединяет вопрос о нравственной цене исторических перемен.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XX века; школьный литературный канон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деревенской прозе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традиционного уклада повествование приходит к нравственному выбору героя и итоговой потере или сохранению ценностей.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живая ценность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деревенской прозе природа не служит декорацией: река, лес и поле задают нравственный масштаб событий и показывают, насколько человек умеет жить в согласии с миром.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Астафьева и Распутина разрушение природы читается как потеря внутренней меры. Забота о земле становится не бытовой привычкой, а обязанностью перед будущими поколениями.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речевая организация произведений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вводят диалектизмы, просторечие и пословицы, чтобы передать живую среду деревни без литературной условности и сохранить её историческую память.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и устная ритмика сближают повествование с живым рассказом, делая нравственные конфликты особенно убедительными и близкими читателю.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всегда индивидуальна: по интонации, словарю и манере говорить читатель различает характер, возраст, социальный опыт и степень внутренней зрелости.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82561"/>
            <a:ext cx="378000" cy="302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старшего поколения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рода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Старики и старухи хранят семейные истории, напоминая молодым о корнях, утраченных именах и цене разрыва с прошлым.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ответственность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судьбы часто связаны с уходом из родного дома, одиночеством и болью распада привычного уклада, который они пытаются удержать.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земля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Старшее поколение сохраняет трудовую дисциплину и уважение к земле, оценивая жизнь по делу, а не по внешней выгоде.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мера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чаще всего судят о поступках через совесть и правду, а не через удобство, моду или личный успех.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проблемы, поднятые направлением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показывает обезлюдение села, отток молодёжи и падение престижа крестьянского труда, из-за чего привычный уклад становится всё менее устойчивым.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заметны бедность, усталость, семейные разлады и алкоголизация, которые разрушают не только быт, но и чувство человеческого достоинства.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Бюрократическое управление хозяйством и культурный разрыв между городом и деревней превращаются в симптомы более широкого кризиса ценностей, затрагивающего всё 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контрасте особенно ясно видно, что деревня в этих текстах связана с преемственностью и памятью, а город — с ускорением и размыванием связей.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деревни и города в произведениях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технократический ритм, тем заметнее ослабевает личная ответственность; поэтому конфликт между средами становится прежде всего нравственным.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произведений деревенской прозы: В. Распутин, В. Шукшин, Ф. Абрамов, В. Астафьев.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резонанс и критика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критика спорила о том, не слишком ли авторы идеализируют прошлую деревню и не превращают ли утрату старого уклада в символическую легенду.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сами тексты редко скрывают тяжёлую сторону жизни: бедность, изнурительный труд, семейные конфликты и внутренние сомнения героев показаны очень прямо.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восприняли деревенскую прозу как честный разговор о судьбе села, потому что в ней прозвучала тревога о памяти, труде и нравственном состоянии общества.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сочувствия и беспощадной точности сделало направление значимым: оно не утешает, а заставляет думать о цене исторических перемен.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деревенская проза важна сегодня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исчезает дом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Заброшенная изба, пустой двор и заросшая тропинка легко превращаются в символы утраты связи с прошлым. Деревенская проза напоминает: дом — это не только место, но и ответственность за память, близких и собственные корни.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нужен школе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деревенская проза важна не только как история о селе. Она ставит вопросы, которые касаются каждого: что делает человека достойным, почему труд не унижает, а укрепляет, и как сохранить совесть в меняющемся мире.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экзамен на зрелость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лес и река в этих произведениях показывают, умеет ли человек жить без насилия над миром. Сегодня, когда экологические проблемы ощущаются всё острее, этот художественный опыт помогает увидеть цену равнодушия и беспечного потребления.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истории русской литературы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продолжила традиции Толстого, Бунина, Пришвина и Шолохова, но перевела их в язык позднесоветской эпохи, когда особенно остро ощущались социальные и духовные перемены.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стало одной из самых влиятельных попыток осмыслить цену прогресса, показать, что техническое обновление не гарантирует нравственного роста и общественной гармонии.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значение в том, что оно сохранило в литературе разговор о совести, памяти, родной земле и ответственности как о ценностях, без которых культура теряет внутренний стержень.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проза: память как нравственный ориентир
</a:t>
            </a:r>
            <a:endParaRPr lang="en-US" sz="312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направление учит видеть в судьбе деревни историю всей страны: через труд, совесть и память оно показывает, где проходит граница между развитием и духовной потерей.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2026-05-23T21:40:14Z</dcterms:created>
  <dcterms:modified xsi:type="dcterms:W3CDTF">2026-05-23T21:40:14Z</dcterms:modified>
</cp:coreProperties>
</file>