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Григорьев. «Обновка»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стихотворение о новой вещи и детской радости.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Григорьев — русский поэт, который умел замечать смешное в повседневной жизни. Его короткие стихи о детях звучат просто, живо и очень узнаваемо.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Григорьев: поэт детских улыбок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«обновка»
</a:t>
            </a:r>
            <a:endParaRPr lang="en-US" sz="2684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вещь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Обновка — это предмет, который появился совсем недавно. Его приятно получить, рассматривать и сразу примерять, потому что он связан с ощущением новизны и ожидания.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вещь хочется показать другим, ведь она кажется особенно красивой и важной. В этом чувствуется детская гордость и желание услышать похвалу.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«обновка» сразу создаёт настроение события, хотя речь идёт о простой бытовой детали. Именно поэтому оно звучит тепло, по-доброму и очень по-детски.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обновка почти всегда становится поводом для улыбки. Она приносит хорошее настроение и делает обычный день чуть более праздничным и запоминающимся.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показан знакомый ребёнку момент: появилась новая вещь, и это стало настоящим событием. Одна бытовая деталь превращается в маленькую историю, понятную даже самым младшим читателям.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рассказывает длинный сюжет и не отвлекается на лишние подробности. Благодаря этому внимание сразу сосредоточено на самой радости от обновки и на том, как ребёнок её переживает.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говорит стихотворение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чувствуется лёгкость: стихотворение звучит просто, свободно и непринуждённо. Оно напоминает разговор, в котором ребёнок делится своей радостью.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тревоги или грусти. На первом месте — удовольствие от нового и приятное ожидание, которое делает день особенно хорошим.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Шутливый тон помогает читать стихотворение с улыбкой. Оно воспринимается как добрый домашний эпизод, в котором всё знакомо и очень по-человечески тепло.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то, что обычная вещь в детских глазах становится почти главным событием дня. Такое преувеличение выглядит естественно и вызывает улыбку.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рождается из простоты ситуации: ребёнок искренне радуется тому, что взрослому может показаться мелочью. Именно этот контраст делает текст живым.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Олега Григорьева шутка всегда добрая. Он не высмеивает героя, а с любовью показывает его детский взгляд на мир.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стихотворение не только забавляет, но и вызывает тёплое понимание. Читателю приятно узнать в герое себя или знакомого ребёнка.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здесь юмор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144" y="1640500"/>
            <a:ext cx="266813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5475" y="1659283"/>
            <a:ext cx="438000" cy="38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9400" y="1659283"/>
            <a:ext cx="438000" cy="3893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Искренний ребёнок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радуется новой вещи по-настоящему, без притворства. Его чувства понятны сразу, потому что в них нет ничего сложного или выдуманного.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внимательно относится к своей обновке и хочет рассмотреть её как можно лучше. Это подчёркивает его живой интерес и естественное детское удивление.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за новое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словно хочет показать: у него есть что-то особенное. В этой маленькой гордости легко узнать многих младших школьников, для которых важны новые вещи.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главный герой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очень просто: в нём нет длинных объяснений и сложных оборотов. Благодаря этому стихотворение легко читать вслух, а его смысл сразу становится понятным даже первокласснику. Короткие строки помогают удерживать внимание и не терять настроение.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живую речь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так, будто их произносит сам ребёнок. От этого стихотворение кажется близким и домашним, а не книжно-торжественным. Такая интонация помогает представить яркую новую вещь и улыбку героя.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деталь в 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внимание сосредоточено на одной обновке, словно она стоит прямо перед глазами. Поэтому для рисунка хорошо подойдёт улыбающийся ребёнок с новой вещью в руках или рядом с ним, будто это его маленький праздник.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написано стихотворение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всё строится вокруг одной новой вещи, и именно она вызывает радость, улыбку и тёплое чувство у читателя.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бытовая деталь становится центром маленького праздника для ребёнка
</a:t>
            </a:r>
            <a:endParaRPr lang="en-US" sz="1204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О. Григорьева «Обновка»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новой вещи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сам предмет — долгожданная обновка. Именно с этой детали начинается ощущение новизны и приятного ожидания.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обновка воспринимается уже не просто как вещь, а как радостное событие. Так одно слово помогает увидеть в обычном дне тёплый праздник.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начинает звучать как знак удовольствия, гордости и желания показать новое другим. В нём чувствуется искреннее детское счастье.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оттенок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легко, потому что в нем нет длинных объяснений и трудных слов. Все происходит быстро и понятно, как маленькая сценка из детской жизни. Такой текст удобно читать вслух и запоминать.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без лишних сложностей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задают спокойный, ровный ритм. Он подсказывает, где сделать паузу и где улыбнуться. Из-за этого стихотворение звучит живо и по-детски, а ребенок с книжкой легко может показать настроение героя.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читать выразительно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читать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напоминает, что даже небольшая радость может сделать день особенным. Новая вещь для ребенка — это не просто предмет, а важное и приятное событие.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чувства ребенка без назидания и длинных объяснений. В обычной бытовой детали поэт показывает тепло, улыбку и ожидание похвалы.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текста — в умении увидеть большое чувство в маленьком эпизоде. Именно поэтому короткое стихотворение запоминается и вызывает добрую улыбку.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ребенку знакомо чувство, когда появляется новая игрушка, книга или школьная вещь. В такие моменты обычный день сразу кажется веселее и ярче.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хотят показать обновку близким и услышать добрые слова. В стихотворении это узнаваемо и понятно без сложных объяснений.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выглядит смешной именно потому, что взрослому она кажется пустяком, а для ребенка становится настоящим событием. В этом и рождается улыбка.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история близка младшим школьникам, потому что она взята из повседневной жизни. Поэтому текст легко представить, прочитать и обсудить на уроке.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детей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стихотворение лучше спокойно и с улыбкой, не торопясь. Тогда слышны радость, шутка и живой детский голос, а короткие строки звучат особенно естественно.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должна быть легкой и теплой, как будто читатель делится маленькой радостью. Для этого хорошо подходят выразительные паузы и мягкое, доброжелательное звучание.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чтение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1675" y="3167775"/>
            <a:ext cx="2392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смысл глубже
</a:t>
            </a:r>
            <a:endParaRPr lang="en-US" sz="2309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простая вещь становится центром внимания. Через нее поэт показывает, как обычная покупка превращается в маленькое событие.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показан глазами ребенка, для которого чувства и впечатления очень сильны. Поэтому текст звучит искренне и близко младшему читателю.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из пустяка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вещь становится знаком радости и ожидания. Так поэт показывает, что счастье можно найти даже в самой простой ситуации.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Смешно, когда маленькая обновка кажется почти самым важным делом дня. Добрая шутка вызывает улыбку, но никого не обижает.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радоваться простым вещам и замечать, что маленькие события тоже могут приносить счастье. Это важный и понятный урок для детей.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чувства ребенка заслуживают внимания. Даже то, что взрослому кажется мелочью, для малыша может быть настоящим праздником.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развивать чувство юмора и внимательное отношение к слову. Короткий текст учит слушать, замечать и понимать поэзию.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Григорьев пишет коротко, но очень метко. В нескольких строках он успевает показать характер героя, смешную ситуацию и живую деталь, которую легко представить.
</a:t>
            </a:r>
            <a:endParaRPr lang="en-US" sz="122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как тема стихов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находить поэзию в простых вещах: в школьных мелочах, детских разговорах и домашних сценках. Поэтому его стихи похожи на маленькие картинки из жизни.
</a:t>
            </a:r>
            <a:endParaRPr lang="en-US" sz="1129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детям и интересно 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легко запоминаются и хорошо звучат на уроке. Детям они близки по интонации, а взрослым нравятся за точность наблюдения и добрую иронию.
</a:t>
            </a:r>
            <a:endParaRPr lang="en-US" sz="1090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стихов Олега Григорьева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«обновка» сразу связывает стихотворение с новизной и приятным ожиданием. Оно помогает увидеть, что в центре текста находится радость от новой вещи.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«Радость» и «улыбка» передают настроение героя и всего стихотворения. Именно они делают короткий сюжет теплым, веселым и запоминающимся.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«Детский взгляд» и «бытовая деталь» помогают понять, как поэт строит смысл. Он берет простую сценку и показывает ее как важное событие.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«Юмор» и «короткая форма» объясняют, почему текст легко читать и обсуждать. В нескольких строках рождается маленькая, но яркая поэтическая картина.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 запоминания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маленьком эпизоде поэт показывает, как простая обновка становится событием дня и вызывает улыбку читателя.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бытовой эпизод превращается в яркое стихотворение о радости.
</a:t>
            </a:r>
            <a:endParaRPr lang="en-US" sz="133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О. Григорьева «Обновка»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остается после чтения «Обновки»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становится понятно: поэзия может рождаться из самой обычной детской радости. У Олега Григорьева простые слова, добрый юмор и теплый взгляд на мир.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2026-05-23T23:41:46Z</dcterms:created>
  <dcterms:modified xsi:type="dcterms:W3CDTF">2026-05-23T23:41:46Z</dcterms:modified>
</cp:coreProperties>
</file>