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 ключевые вопросы развития стран Азии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развития стран Азии формирует современный мир и экономику глобально.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регион: пространство и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самый обширный и населённый континент, объединяющий более 50 стран, богатых ресурсами и культурным разнообразием, с быстрыми темпами экономического роста и уникальными вызовами.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индустриализации характеризуется быстрым переходом к промышленному производству, примером служат Южная Корея, Япония и Китай с акцентом на экспорт и технологии.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модернизация ориентирована на улучшение сельского хозяйства и социальные реформы, как во Вьетнаме и Индонезии, что способствует снижению бедности.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Инновационный рывок включает инвестиции в науку, образование и цифровые технологии, характерен для Сингапура и Тайваня, ускоряя экономический прогресс.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традиционных укладов наблюдается в странах как Афганистан и Непал, где структура общества и экономика остаются близки к историческим моделям.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развития стран Азии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в странах Азии: динамика ВВП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ВВП сопровождается кризисами, такими как азиатский финансовый кризис 1997–1998 гг. и замедление в Японии 1990-х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экономики Азии демонстрируют значительное расширение масштабов ВВП, отражая глубокие структурные преобразования и рост экспортного потенциала.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основанная на углеводородах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владеет 12% мировых запасов нефти и газовыми ресурсами, служащими основой её экономического роста и государственного бюджета.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и глобальное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ОАЭ и Катар вкладывают нефтедоходы в создание инновационных инфраструктур и глобальных бизнес-центров, таких как Дубай и Доха, развивая туризм и финансы.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залива: развитие на основе нефти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пути развития в Азии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Вьетнам, Таиланд и Индонезия сфокусировались на повышении продуктивности сельского хозяйства и экспорте риса, что значительно улучшило социально-экономическую ситуацию.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аграрном секторе включают коллективизацию и внедрение высокоурожайных культур, что способствует устойчивому снижению уровня бедности.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добился снижения доли населения за чертой бедности с 58% в 1993 году до менее 6% в 2022 году благодаря реформам и инвестициям.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цифровые технологии в Сингапуре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сосредоточен на масштабных инвестициях в цифровую экономику и образование, что делает его центром высокотехнологичных и финансовых услуг мира.
</a:t>
            </a:r>
            <a:endParaRPr lang="en-US" sz="834" dirty="0"/>
          </a:p>
        </p:txBody>
      </p:sp>
      <p:sp>
        <p:nvSpPr>
          <p:cNvPr id="9" name="Text 1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как финансовый хаб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успешно интегрирован в мировую экономику, развивает банковский сектор и логистику, сохраняя статус одного из ведущих глобальных рынков.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и производство электроники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отличается развитой индустрией микроэлектроники и IT, что обеспечивает высокие показатели ВВП и экспортной выручки на мировом рынке.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Корея: инновации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вкладывает значительные средства в научные исследования и образование, что способствует развитию мощных технологических и промышленных компаний.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модели развития «азиатских тигров»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8212" y="1935209"/>
            <a:ext cx="430820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макроэкономических показателей ведущих азиатских стран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показатели темпов роста ВВП, безработицы и основных экспортных товаров в 2022 году для пяти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темпы роста ВВП и разнообразие экспорта подчеркивают экономическую разноплановость и потенциал азиатских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переход от плановой к рыночной экономике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1980-х годов реформы Дэн Сяопина открыли путь рыночной экономике с созданием Особых экономических зон и привлечением иностранных инвестиций.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и экспорт стали основой роста: ВВП увеличился с 191 млрд до 18 трлн долларов, при этом 800 млн жителей вышли из бедности.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Экспортно-ориентированное развитие и инвестиции в образование обеспечили создание мощных корпораций и резкий рост промышленного производства.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2021 году ВВП на душу населения превысил 33 тысячи долларов, а уровень грамотности достиг 99%, подтверждая успех стратегии развития.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Корея: модель экономического чуда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индустриализация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Япония быстро восстановила промышленность, сосредоточившись на электронике и автомобилестроении. Внедрение методов кайдзен обеспечило повышение эффективности производства и конкурентоспособности на мировом рынке.
</a:t>
            </a:r>
            <a:endParaRPr lang="en-US" sz="1041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корпорации в инновационном развитии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сотрудничество государства и крупных корпораций стимулировало развитие передовых технологий и экспорта. К 1980-м годам Токио стал финансовым центром, а Япония — второй по величине экономикой мира.
</a:t>
            </a:r>
            <a:endParaRPr lang="en-US" sz="1159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опыт модернизации и инновации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и вызовы в Центральной Азии после СССР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 — Формирование национальной элиты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становление новых политических лидеров и институтов, определяющих внутреннюю и внешнюю политику регионов.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 — Распад Советского Союза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Центральной Азии обрели независимость, начав интенсивную перестройку политической и экономической 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Проблемы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Наблюдаются вызовы коррупции и значительное неравенство в развитии между столицами и периферийными регионами.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— Экономические реформы и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добился стабильного роста ВВП, а Узбекистан начал реформы в аграрном секторе и инвестициях.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0129" y="1935209"/>
            <a:ext cx="386436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социально-экономические параметры крупных азиатских стран, выявляя разнообразие уровней жизни и 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экономическом развитии и социальном обеспечении отражает историческую и политическую неоднородность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2022 год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показатели стран Азии (2022)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мегаполис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с населением более 37 миллионов быстро развивается, интегрируя передовые технологии и улучшая инфраструктуру. Проекты умного города оптимизируют трафик и экологические показатели.
</a:t>
            </a:r>
            <a:endParaRPr lang="en-US" sz="1062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— индустриальный и финансовый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активно расширяется, что ведёт к росту экономики, но вызывает серьёзные экологические проблемы, включая загрязнение воздуха и напряжённость в транспортной системе.
</a:t>
            </a:r>
            <a:endParaRPr lang="en-US" sz="93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последствиями урбанизации в Джакарте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Джакарта сталкивается с нехваткой жилья и пробками. Внедряются экологичные виды транспорта и цифровые сервисы, направленные на улучшение качества жизни горожан.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вызовы мегаполисов Азии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региональной интеграции в Азии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Шанхайская организация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Китай, Индию, Россию и др., направлена на укрепление безопасности, экономического взаимодействия и культурного обмена.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10 государств Юго-Восточной Азии, стимулируя торговлю и политическое сотрудничество на основе общих интересов и развития инфраструктуры.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банк инфраструктурных инвестиций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Финансирует масштабные проекты по развитию транспортных и энергетических сетей, способствуя устойчивому развитию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вызовы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страдает от загрязнения воздуха в крупных городах и дефицита пресной воды в регионах, таких как Средняя Азия. Вырубка лесов и эрозия почв также угрожают экологической стабильности.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Ответные меры и международные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 Южная Корея активно внедряют зелёные технологии и снижают выбросы углекислого газа. Регион поддерживает международные соглашения по устойчивому развитию, включая Парижское соглашение 2015 года.
</a:t>
            </a:r>
            <a:endParaRPr lang="en-US" sz="1124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устойчивое развитие в Азии
</a:t>
            </a:r>
            <a:endParaRPr lang="en-US" sz="29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4–6 раз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увеличилась доля IT-специалистов в Китае и Индии за последние 20 лет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отраслевых аналитиков, 2023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молодых специалистов в IT-секторе стал ключевым фактором развития инноваций и цифровой экономики, стимулируя модернизацию и создание новых рабочих мест.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 в развитии азиатских стран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ислам, индуизм и конфуцианство формируют духовный и этический фундамент общества, влияя на образовательные и социальные структуры.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древних традиций с современными ценностями отражается на семейных отношениях, политике и международных связях, создавая уникальный культурный образ региона.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тенденции развития Азии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проявляется в значительных различиях уровня жизни между городскими и сельскими регионами, а также между богатыми и бедными слоями населения.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Межэтнические и религиозные конфликты остаются источником нестабильности в некоторых странах, например в Бирме и Кашмире, требуя дипломатических усилий и примирения.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риски, вызванные загрязнением и изменением климата, угрожают устойчивому развитию и требуют срочных мер на национальном и международном уровнях.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миграция приводят к росту мегаполисов, требуя модернизации инфраструктуры и создания социальных программ для адаптации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Азии: пути успеха и вызовы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азиатских моделей развития подчёркивает важность реформ, инвестиций в образование и культуры. Эти факторы станут ключом для устойчивого прогресса в условиях глобальных изменений и интеграции.
</a:t>
            </a:r>
            <a:endParaRPr lang="en-US" sz="3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2026-05-11T04:39:20Z</dcterms:created>
  <dcterms:modified xsi:type="dcterms:W3CDTF">2026-05-11T04:39:20Z</dcterms:modified>
</cp:coreProperties>
</file>