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web-страницы с помощью таблиц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выясним, как таблицы HTML помогают организовать страницу и данные.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таблицы часто использовали для макета, потому что CSS был ещё ограничен и по‑разному поддерживался браузерами. Элемент table задумывали для данных, но его применяли для шапки, колонок, центра и подвала — так проще было собрать прямоугольную структуру.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таблицы стали важны в истории веб-разметки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HTML-таблица создаётся контейнером table. Внутри находятся строки tr: каждая строка — это ряд элементов. Так формируется «каркас» всей сетки на странице.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HTML-таблица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заголовков ячеек используют элемент th, а для обычных значений — td. th делает смысл ячейки более понятным, а td размещает данные без заголовков.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получается прямоугольная сетка: строки и столбцы задают, где окажется каждая ячейка. Порядок элементов в HTML соответствует расположению в сетке.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сложнее, применяют colspan и rowspan. Первый объединяет ячейки по горизонтали, второй — по вертикали, позволяя строить нестандартные схемы размещения.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макет делят на прямоугольники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Табличный макет разбивает страницу на области по строкам и столбцам: шапка обычно занимает верхнюю строку (например, логотип или название). Центральная зона включает меню и основной текст.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таблицы как схема web-страницы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лучше всего подходит табличный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строка чаще отведена под контакты или служебную информацию. Такой принцип удобен для простых страниц с четким делением на блоки: сверху, в центре и снизу, как на схеме.
</a:t>
            </a:r>
            <a:endParaRPr lang="en-US" sz="14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макет страницы на таблицах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ранней табличной верстки: страница собиралась как единая сетка из ячеек.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«сетчатость» визуально разная по смыслу: одни таблицы должны показывать упорядоченные данные, другие — только каркас страницы.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таблицы прежде всего для структурированных данных; для общего построения страниц чаще подходит CSS.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HTML и CSS.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для данных и для макета: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атрибута помогают «сжать» сетку, чтобы ячейки занимали нужную площадь.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 colspan объединяет несколько столбцов в одной строке, а rowspan — несколько строк в одном столбце. Благодаря этому макеты могли получать разные по размеру шапки, боковые панели и центральные области.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HTML-таблицам (table, colspan, rowspan).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td и tr формируют основную «массу» таблицы, а th отвечает за заголовки, делая структуру яснее. colspan и rowspan применяют реже, когда нужна особая компоновка.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таблица построена правильно, заголовки помогают пониманию, а объединения применяются точечно. Тогда код легче читать и поддерживать.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относительные значения, а не результаты статистики по реальным сайтам.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чаще встречаются в табличной разметке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часто используют text-align для горизонтального положения текста и vertical-align для вертикального. Дополнительно применяют padding, чтобы добавить внутренние отступы, и border, чтобы выделять границы.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и оформление ячеек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структуре можно добиться разного вида: например, заголовки выровнять по центру, а данные — по левому краю. На примере заметно, как меняется восприятие страницы.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Табличный макет даёт понятную прямоугольную структуру и подходит для простых страниц с четкими блоками. Начать верстать легко: вся страница «собирается» из строк и столбцов.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табличного макета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хорошо поддерживает оформление упорядоченных данных, потому что каждое значение предсказуемо попадает в свою ячейку. Для ученика это особенно наглядно при работе с расписаниями и списками.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ранний период развития веба табличная верстка помогала получать стабильный результат в браузерах тех лет. Позже её заменили более гибкими инструментами, но идея сетки осталась важной для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Табличная верстка плохо подстраивается под разные экраны: ширина и объединённые ячейки фиксируют «сетку», из‑за чего на телефонах и небольших окнах контент нередко сжимается или выходит за границы.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табличного макета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становится длиннее и сложнее для чтения: множество строк tr и ячеек td, объединение через colspan и rowspan создают запутанную структуру. Разработчику труднее быстро понять логику размещения элементов.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поменять одну часть страницы, приходится перестраивать всю таблицу. Особенно это заметно при вложенных таблицах, когда одна правка в строке тянет за собой изменения в соседних блоках.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таблицу используют не для данных, а только как «рамку», ухудшается семантика страницы. Браузерам и средствам чтения экрана сложнее распознавать смысл, потому что визуальная сетка не соответствует содержанию.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проектах таблицы чаще используют как «данные», а не «каркас». CSS-методы дают контроль над расположением элементов без необходимости перестраивать всю структуру таблицы.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Grid и Flexbox выигрывают в задачах макета и адаптивности, а таблицы остаются естественным решением для табличной информации — чисел, списков и сравнений.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верстки из базовых принципов HTML и CSS (без числовых измерений).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современные CSS-методы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семантика таблиц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caption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caption, чтобы кратко объяснить тему таблицы. Это помогает пользователю понять, что именно показано, ещё до просмотра строк и ячеек, особенно в интерфейсах с ограниченным экраном.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thead и tbody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thead для заголовков и tbody для основной части данных. Тогда программы чтения экрана корректнее объявляют переходы между заголовками и строками, а структуру проще поддерживать при правках.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th для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заголовки в th, а не в td, когда ячейка обозначает роль или категорию. Так браузер связывает значения с заголовками, и пользователю легче понять, к чему относится каждый столбец и строка.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 scope у th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scope, указывая, относится заголовок к строкам или столбцам. Это уточняет связь между th и td, снижая вероятность ошибок в восприятии структуры таблицы инструментами доступности.
</a:t>
            </a:r>
            <a:endParaRPr lang="en-US" sz="14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уместна на web-странице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подхода зависит от типа информации и задачи макета на странице.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макет начала 2000-х включал шапку с названием, левую колонку с меню, центральную область с основным текстом, правую часть с дополнительными блоками и подвал с контактами.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старого макета сайта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все области на своих местах, верстальщики часто применяли вложенные таблицы. Изображения и размеры блоков «подгонялись» ячейками, а сетка определяла общий внешний вид страницы.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CSS стало проще управлять расположением элементов, поэтому табличная сетка ушла из макета. Таблицы закрепились за информацией, которую естественно сравнивать строками и столбцами.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показывает, что веб становится гибче: макеты выстраивают CSS-методами, а таблицы остаются инструментом для данных, а не «каркасом» интерфейса.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эволюции практик верстки в веб-разработке (качественная оценка, без точных статистик).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подхода к верстке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цель таблицы: это именно данные или схема размещения. Если вы выводите информацию, логика заголовков и строк должна отражать смысл, а не только внешний вид.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аккуратной табличной разметки
</a:t>
            </a:r>
            <a:endParaRPr lang="en-US" sz="279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Отделяйте заголовки от данных с помощью th и td и избегайте лишних пустых ячеек. Избыточная вложенность и «холостые» элементы усложняют поддержку и повышают шанс ошибки при изменениях.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структуру простой и предсказуемой: понятные tr и согласованные количество столбцов помогают читать код. Аккуратное использование table, tr, th и td делает разметку более прозрачной.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219" y="1124025"/>
            <a:ext cx="444406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состоит из контейнера table, строк tr и ячеек. Заголовочные ячейки th помогают связать значения, а caption даёт краткую подпись к таблице. Ключ: смысл определяет, какой элемент применять.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распределение элементов улучшает понимание структуры таблицы браузером и читателями экрана, а значит — делает страницу 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HTML-таблицы (HTML-семантика).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таблицы и их роли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465" y="2077821"/>
            <a:ext cx="191272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таблицы встречаются сегодня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 учебные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подходят для расписаний уроков, модулей и повторяющихся занятий. Пользователь быстро сравнивает строки (например, дни) и столбцы (время или предметы), не разыскивая информацию вручную.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Прайс-листы и сравнение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прайс-листах важно сопоставлять позиции и характеристики: цена, условия, скидки. Табличная форма помогает видеть различия сразу, а заголовки столбцов делают смысл очевидным.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 для турнирных таблиц и статистики: места, очки, результаты по раундам. Регулярная сетка позволяет быстро оценить динамику и сравнить участников.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журналы и 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журналах и финансовых отчётах таблица помогает организовать записи по периодам и категориям. При корректной семантике th/td структура читается и пользователями, и инструментами доступности.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таблицы как этап развития web-страниц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стали важным шагом в раннем вебе: они помогали собрать визуально упорядоченные страницы, пока CSS только развивался. Сегодня их используют прежде всего для данных, а макеты делают CSS Grid и Flexbox.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2026-05-12T14:19:16Z</dcterms:created>
  <dcterms:modified xsi:type="dcterms:W3CDTF">2026-05-12T14:19:16Z</dcterms:modified>
</cp:coreProperties>
</file>