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0494" y="0"/>
            <a:ext cx="3522761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Всасывание, роль печени и функции толстого кишечника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получает полезные вещества и избавляется от лишнего?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питательных веществ после переваривания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расщепления пищи начинается не менее важный этап: вещества проходят через стенку кишечника, попадают в кровь и лимфу, затем обрабатываются печенью. Толстый кишечник завершает подготовку остатков к выведению.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всасывание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69900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процесса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69903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 — это переход уже расщеплённых веществ через стенку кишечника в кровь или лимфу, откуда они доставляются к клеткам всего организма для работы и роста.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2130463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попадает в кровь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130466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Глюкоза, аминокислоты, вода, минеральные соли и часть витаминов проходят в кровеносные капилляры. Эти вещества быстро разносятся по организму и используются клетками.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3804100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идёт в лимфу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804103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после переваривания всасываются иначе: их основные продукты, жирные кислоты и глицерин, поступают преимущественно в лимфу, а затем уже попадают в кровоток.
</a:t>
            </a:r>
            <a:endParaRPr lang="en-US" sz="700" dirty="0"/>
          </a:p>
        </p:txBody>
      </p:sp>
      <p:sp>
        <p:nvSpPr>
          <p:cNvPr id="17" name="Text 8"/>
          <p:cNvSpPr txBox="1"/>
          <p:nvPr/>
        </p:nvSpPr>
        <p:spPr>
          <a:xfrm>
            <a:off x="5477338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возможно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477341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всасывания важны тонкая стенка кишечника, огромная площадь поверхности и густая сеть кровеносных и лимфатических капилляров, которые быстро уносят поступившие вещества.
</a:t>
            </a:r>
            <a:endParaRPr lang="en-US" sz="700" dirty="0"/>
          </a:p>
        </p:txBody>
      </p:sp>
      <p:sp>
        <p:nvSpPr>
          <p:cNvPr id="19" name="Text 10"/>
          <p:cNvSpPr txBox="1"/>
          <p:nvPr/>
        </p:nvSpPr>
        <p:spPr>
          <a:xfrm>
            <a:off x="7150538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происходит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7150541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всасывания идёт в тонком кишечнике, потому что именно там создаются лучшие условия для перехода питательных веществ из пищи во внутреннюю среду организма.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35" y="1453800"/>
            <a:ext cx="3977279" cy="3069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Ворсинки тонкого кишечника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5945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ворсинок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85945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оболочка тонкого кишечника образует множество ворсинок, а на клетках их поверхности есть микроворсинки. Это сильно увеличивает площадь соприкосновения с пищевой массой.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питания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организм получает основную часть нужных ему веществ после переваривания пищи, поэтому ворсинки и микроворсинки имеют ключевое значение для питания клеток.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4859450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поступление веществ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859450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строение делает тонкий кишечник главным местом всасывания. Питательные вещества не задерживаются в просвете кишки, а быстро переходят во внутреннюю среду организма.
</a:t>
            </a:r>
            <a:endParaRPr lang="en-US" sz="700" dirty="0"/>
          </a:p>
        </p:txBody>
      </p:sp>
      <p:sp>
        <p:nvSpPr>
          <p:cNvPr id="16" name="Text 8"/>
          <p:cNvSpPr txBox="1"/>
          <p:nvPr/>
        </p:nvSpPr>
        <p:spPr>
          <a:xfrm>
            <a:off x="4859450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Сосуды внутри ворсинки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859450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ворсинке проходят кровеносные капилляры и лимфатический сосуд. Благодаря этому всосавшиеся вещества сразу попадают в транспортные системы организма и быстро разносятся.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поступают разные вещества после переваривания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вещества после всасывания расходятся по разным путям, и это помогает организму распределять питательные соединения наиболее эффективно.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веществ поступает в кровь, а продукты переваривания жиров — преимущественно в лимфу.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биологии, 6–7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86971" y="1470923"/>
            <a:ext cx="2599800" cy="1470004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всасывание в тонком кишечнике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переваривания пища содержит уже мелкие молекулы, которые могут пройти через эпителий ворсинок. Без этого этапа питательные вещества не смогли бы попасть во внутреннюю среду организма.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вещества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337315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и аминокислоты проходят в кровеносные капилляры ворсинок. Затем кровь переносит их к печени и дальше к клеткам, где они используются для обмена веществ.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337315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 капилляры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перемещается через стенку кишечника по законам осмоса. Этот процесс помогает поддерживать нужное количество жидкости в организме и делает содержимое кишечника менее сухим.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воды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Складки, ворсинки и перистальтика постоянно перемешивают пищевые массы и прижимают их к стенке кишечника. Так контакт с поверхностью становится тесным и всасывание идёт лучше.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движения кишечника
</a:t>
            </a:r>
            <a:endParaRPr lang="en-US" sz="1200" dirty="0"/>
          </a:p>
        </p:txBody>
      </p:sp>
      <p:sp>
        <p:nvSpPr>
          <p:cNvPr id="21" name="Text 10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всасываются через клетки слизистой оболочки и также поступают во внутреннюю среду. Они нужны для работы нервов, мышц и многих химических реакций.
</a:t>
            </a:r>
            <a:endParaRPr lang="en-US" sz="900" dirty="0"/>
          </a:p>
        </p:txBody>
      </p:sp>
      <p:sp>
        <p:nvSpPr>
          <p:cNvPr id="22" name="Text 11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солей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веществ после еды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пища превращается в доступные организму вещества и как они распределяются дальше.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816495"/>
            <a:ext cx="658031" cy="5849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429" y="1779938"/>
            <a:ext cx="575777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779938"/>
            <a:ext cx="658031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как орган обмена веществ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железа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 — один из самых крупных внутренних органов. Она не только участвует в пищеварении, но и постоянно регулирует состав веществ, поступающих из кишечника после еды.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желчи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вырабатывает желчь, которая нужна для нормального переваривания жиров. Без её участия пищеварение шло бы медленнее, а жиры усваивались бы хуже.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печени идут важные превращения углеводов, жиров и белков. Орган помогает поддерживать нужный уровень глюкозы в крови и обеспечивает запас питательных веществ.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организма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обезвреживает многие вредные вещества, попавшие с пищей или образовавшиеся в самом организме. Так она помогает сохранять постоянство внутренней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печени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одновременно участвует в пищеварении, обмене веществ и защите организма, поэтому её работа особенно заметна после приёма пищи.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важны для пищеварения образование желчи и обработка веществ, поступивших из кишечника.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биологии, 6–7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Желчь и ее значение в пищеварении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86775" y="1704225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Желчь вырабатывается печенью, а затем накапливается в желчном пузыре. Когда пища поступает в кишечник, она выделяется туда и помогает пищеварению.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86775" y="1454826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образуется желчь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6775" y="4083350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Желчь создаёт условия, при которых ферменты кишечного сока работают эффективнее. Поэтому она важна не только для жиров, но и для всего процесса пищеварения.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6775" y="3833951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работы кишечника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86775" y="3290309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обработки желчью жиры становятся доступнее для ферментов тонкого кишечника. Это повышает полноту их переваривания и помогает организму лучше усваивать пищу.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86775" y="3040910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686775" y="2497267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Желчь не расщепляет жиры сама, но дробит их на мелкие капли. Из-за этого ферментам легче действовать, и переваривание идёт быстрее.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86775" y="2247868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она делает с жирами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Обезвреживание вредных веществ в печени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и изменение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задерживает часть ядовитых соединений, лекарства и продукты распада веществ. Многие из них она химически изменяет, чтобы снизить их опасность для клеток.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еды в печень из кишечника приходят вещества, которые уже всосались в кровь. Среди них могут быть и полезные соединения, и нежелательные примеси, требующие обработки.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Превращение аммиака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аммиака в печени превращается в мочевину. Затем это вещество выводится из организма, поэтому внутреняя среда остается более безопасной и устойчивой.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33" y="2721838"/>
            <a:ext cx="341226" cy="272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31536" y="2687716"/>
            <a:ext cx="234593" cy="341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687716"/>
            <a:ext cx="341226" cy="341226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5261" y="2687716"/>
            <a:ext cx="341226" cy="341226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Запасание и перераспределение веществ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гликогена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откладывает гликоген как запас углеводов. Когда между приемами пищи уровень глюкозы снижается, этот запас помогает вовремя поддержать клетки энергией.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сахар крови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необходимости гликоген расщепляется до глюкозы и поступает в кровь. Благодаря этому уровень сахара меняется не резко, а более плавно.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печени накапливаются железо и некоторые витамины, включая витамин A. Эти запасы организм использует постепенно, когда они особенно нужны для работы органов.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Перераспределение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не только хранит вещества, но и распределяет их после всасывания из кишечника. Так организм получает нужные соединения в удобное время и в нужном количестве.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тонкого и толстого кишечника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разные отделы кишечника выполняют разные задачи: один завершает усвоение пищи, другой подготавливает остатки к удалению.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кишечник приспособлен к быстрому всасыванию питательных веществ, а толстый кишечник — к извлечению воды и формированию каловых масс.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 школьного курса биологии о строении и функциях кишечника.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толстого кишечника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9550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воды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9550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кишечник возвращает воду и часть минеральных солей в организм. Из-за этого его содержимое постепенно становится более плотным и удобным для дальнейшего продвижения.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140363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каловых масс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140363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накапливаются непереваренные остатки пищи, клетки слизистой оболочки и бактерии. Из этой смеси образуются каловые массы, готовые к выведению.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814000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микрофлоры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814000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толстом кишечнике живут полезные микроорганизмы. Они помогают сдерживать вредные микробы и участвуют в образовании некоторых витаминов, важных для здоровья.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487238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переработки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5487238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кишечник завершает работу пищеварительной системы. Он не только уплотняет содержимое, но и подготавливает его к безопасному удалению из организма.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7160437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порядка
</a:t>
            </a:r>
            <a:endParaRPr lang="en-US" sz="1100" dirty="0"/>
          </a:p>
        </p:txBody>
      </p:sp>
      <p:sp>
        <p:nvSpPr>
          <p:cNvPr id="19" name="Text 11"/>
          <p:cNvSpPr txBox="1"/>
          <p:nvPr/>
        </p:nvSpPr>
        <p:spPr>
          <a:xfrm>
            <a:off x="7160437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нормальной работы этого отдела пищеварения нарушались бы и водный баланс, и очищение кишечника. Поэтому его функции напрямую связаны с самочувствием человека.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каловые массы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процессов в толстом кишечнике и прямой кишке после завершения переваривания пищи.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Микрофлора толстого кишечника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защитники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толстом кишечнике живут миллиарды полезных бактерий, в том числе бифидобактерии и лактобактерии. Они помогают удерживать вредные микробы на расстоянии и поддерживают спокойную работу кишечника каждый день.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организму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микроорганизмы не только защищают, но и участвуют в образовании витаминов группы B и витамина K. Для человека это важно, потому что такие вещества нужны для обмена веществ и нормального самочувствия.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равновесие нарушается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состав микрофлоры меняется, пищеварение может работать хуже, а кишечник — реагировать чувствительнее. Поэтому полезные бактерии можно сравнить с маленькой, но очень важной экосистемой внутри организма.
</a:t>
            </a:r>
            <a:endParaRPr lang="en-US" sz="99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питьевой режим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влияет не только на самочувствие, но и на то, как легко кишечник продвигает содержимое. Особенно это заметно при длительных перерывах между приемами пищи.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воды поступает в организм, тем суше и тверже становятся каловые массы; достаточное питье облегчает их продвижение.
</a:t>
            </a:r>
            <a:endParaRPr lang="en-US" sz="1289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школьного курса биологии о всасывании воды в толстом кишечнике.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кишечника и печени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переваривания питательные вещества проходят через стенку тонкого кишечника и попадают в кровь. С этого момента они становятся доступными для дальнейшей обработки в организме.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в кишечнике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из кишечника идет в печень по воротной вене. Это удобно для организма: печень первой получает и проверяет вещества, которые недавно поступили с пищей.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в печень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изменяет часть веществ, запасает полезные соединения и обезвреживает ненужные. Так она помогает поддерживать постоянство внутренней среды и экономно расходовать ресурсы.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и запас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желчь снова попадает в кишечник и помогает переваривать жиры. Получается замкнутый круг работы органов, в котором каждый этап поддерживает следующий.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желчи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796732"/>
            <a:ext cx="4314825" cy="17195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 веществами после еды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вещества после переваривания идут по своим путям. Таблица показывает, как организм распределяет полезные соединения, воду и остатки пищи.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использует разные пути для разных веществ: одни идут к клеткам быстро, другие сначала накапливаются или перерабатываются, а остатки выводятся.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школьного курса биологии о всасывании и роли печени.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три звена одной системы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кишечник всасывает питательные вещества, печень их обрабатывает и обезвреживает, а толстый кишечник возвращает воду и завершает образование каловых масс. Вместе они обеспечивают питание клеток и очищение организма.
</a:t>
            </a:r>
            <a:endParaRPr lang="en-US" sz="124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2026-06-01T11:25:27Z</dcterms:created>
  <dcterms:modified xsi:type="dcterms:W3CDTF">2026-06-01T11:25:27Z</dcterms:modified>
</cp:coreProperties>
</file>