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с двумя переменными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можно увидеть как прямую на плоскости.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связывают две величины в задачах по математике, физике и повседневных ситуациях: от покупки товаров до движения и изменения температуры.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линейные зависимости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уравнение с двумя переменными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содержит две буквы, обычно x и y. Значения этих переменных подбирают так, чтобы после подстановки получилось верное равенство.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считается не одно число, а пара (x; y). Каждая такая пара показывает конкретную точку на координатной плоскости.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убедиться, что пара подходит, достаточно подставить x и y в уравнение и проверить, совпадают ли левая и правая части.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линейном уравнении переменные входят только в первой степени. Здесь нет квадратов, дробных степеней и произведения вида xy.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линейного уравнения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линейного уравнения с двумя переменными записывают так: ax+by=c. Здесь a, b и c — числа, которые задают конкретное уравнение.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 не могут одновременно быть равны нулю, иначе уравнение потеряет смысл как линейное. Каждый коэффициент влияет на график по-своему.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не равно нулю, уравнение можно преобразовать к виду y=kx+b. Такая запись сразу показывает, как меняется y при изменении x.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y=kx+b легче определить направление прямой, её наклон и точку пересечения с осью y, не строя график полностью.
</a:t>
            </a:r>
            <a:endParaRPr lang="en-US" sz="12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записи и их графики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способов записи линейных уравнений и увидим, какой вид прямой задаёт каждая форма.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линейная запись задаёт наклонную прямую, а формы x=a и y=b описывают особые прямые, параллельные осям координат.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запись точки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на плоскости записывают как пару чисел (x; y). Сначала указывают положение по горизонтали, затем по вертикали.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идёт горизонтально, а ось y — вертикально. Их пересечение образует начало координат O(0; 0), откуда отсчитывают все точки.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одна пара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соответствует одной паре чисел, а каждая пара — одной точке. Поэтому важно не менять координаты местами.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для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 линейного уравнения, достаточно двух различных решений. Через две точки можно провести только одну прямую.
</a:t>
            </a:r>
            <a:endParaRPr lang="en-US" sz="13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график по уравнению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прямой по линейному уравнению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уравнения y=2x−1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удобно читать по таблице: при каждом увеличении x на 1 значение y растёт на 2.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идёт вверх слева направо, значит коэффициент при x положительный и задаёт рост значений.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y=2x−1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8" y="1597175"/>
            <a:ext cx="14017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 графика хватает двух точек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определяют 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разные точки, через них можно провести только одну прямую. Именно поэтому для линейного уравнения обычно достаточно двух решений.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точка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точка помогает убедиться, что вычисления выполнены верно. Если она тоже лежит на прямой, построение и таблица значений согласованы.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координаты записаны правильно и точки отмечены без ошибок, график получается точно. Ошибка в одной паре чисел сразу меняет положение всей прямой.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коэффициент и свободный член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k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y=kx+b число k показывает, на сколько изменится y, если x увеличить на 1. Это называют угловым коэффициентом.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 — свободный член. Оно показывает значение y при x=0, то есть точку пересечения графика с осью y.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положительное, прямая идёт вверх слева направо. Чем больше модуль k, тем сильнее наклон и быстрее изменение значения y.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убывает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отрицательное, прямая опускается слева направо. В этом случае при увеличении x значение y уменьшается.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меняет наклон прямой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b = 0 все прямые проходят через начало координат, а знак и модуль k определяют направление и крутизну.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круче наклон; положительный k даёт рост, отрицательный — убывание.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уравнениям y=x, y=2x, y=−x и y=−2x.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прямой с осями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равен нулю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y, в уравнение подставляют x = 0. Полученная точка показывает, где прямая стартует на вертикальной оси. Для уравнения 3x + 2y = 6 это точка (0; 3), и её удобно отметить первой.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y равен нулю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x находят, если положить y = 0. Так получают точку, в которой прямая проходит через горизонтальную ось. Для 3x + 2y = 6 выходит (2; 0), поэтому уже есть вторая точка для построения графика.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быстрых ориентира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 часто позволяют построить прямую без большой таблицы значений. Этот способ особенно полезен в задачах, где важно быстро увидеть положение графика. Он помогает сразу понять, как прямая расположена относительно обеих осей координат.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у линейного уравнения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с двумя переменными задаёт бесконечное множество решений, а все эти решения образуют одну прямую.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описывает не отдельную точку, а целую прямую из всех подходящих пар чисел.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линейного уравнения с двумя переменными.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682" y="1835949"/>
            <a:ext cx="150563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виды прямых на плоскости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= 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x = a задаёт вертикальную прямую. Все её точки имеют одинаковую абсциссу, поэтому линия идёт параллельно оси y и не наклоняется.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b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y = b задаёт горизонтальную прямую. У всех точек одна и та же ордината, значит линия параллельна оси x и остаётся ровной.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наклонной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линейная запись ax + by = c чаще даёт наклонную прямую. Особые случаи x = a и y = b помогают увидеть, как коэффициенты влияют на положение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лежит ли точка на графике?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подстановки координат в линейное уравнение и сравнения левой и правой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x, потом y. Если поменять их местами, точка окажется в другом месте плоскости, и весь график может получиться неверным.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легко забыть минус перед числом. Из-за такой ошибки точка смещается в противоположную сторону, а прямая перестаёт соответствовать уравнению.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округляют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получаются дробными, важно аккуратно округлять их только при необходимости. Слишком грубое округление может изменить положение точки и исказить рисунок.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не 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линейного уравнения график всегда является прямой линией. Соединять точки кривой недопустимо, даже если они расположены близко друг к другу.
</a:t>
            </a:r>
            <a:endParaRPr lang="en-US" sz="12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зависимости вокруг нас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одного предмета известна, общая стоимость зависит от количества покупок линейно. К такому описанию подходит модель y = kx + b, где k показывает цену за единицу.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путь увеличивается равномерно с течением времени. Здесь x можно считать временем, а y — пройденным расстоянием, поэтому график получается прямой линией.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температура меняется одинаково через равные промежутки времени, удобно использовать линейную модель. Начальное значение задаёт b, а величина изменения за шаг — коэффициент k.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прямых y = x + 1 и y = −x + 3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прямые можно построить по одинаковым значениям x, чтобы сразу увидеть различие в направлении и высоте графиков.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задаёт рост, отрицательный — спад, а число b смещает прямую вверх или вниз.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уравнениям y=x+1 и y=−x+3.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с графиком линейного уравнения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Обозначают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что в задаче обозначают x и y. Это помогает правильно выбрать смысл каждой переменной и не перепутать данные.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Записывают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составляют линейное уравнение по условию. Важно, чтобы оно отражало связь между величинами и было удобно для 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Строят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несколько точек, отмечают их на координатной плоскости и проводят через них прямую. Так становится видна вся зависимость.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подставляют найденные значения обратно в уравнение или в условие задачи. Это помогает убедиться, что решение верное и логичное.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уравнение: прямая, которую можно читать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показывает все его решения сразу. Если уверенно находить точки, понимать коэффициенты k и b и проверять ответы, задача становится наглядной и понятной.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2026-05-29T14:23:00Z</dcterms:created>
  <dcterms:modified xsi:type="dcterms:W3CDTF">2026-05-29T14:23:00Z</dcterms:modified>
</cp:coreProperties>
</file>